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54" r:id="rId44"/>
    <p:sldId id="298" r:id="rId45"/>
    <p:sldId id="355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51"/>
    <p:restoredTop sz="86464"/>
  </p:normalViewPr>
  <p:slideViewPr>
    <p:cSldViewPr snapToGrid="0" snapToObjects="1">
      <p:cViewPr>
        <p:scale>
          <a:sx n="110" d="100"/>
          <a:sy n="110" d="100"/>
        </p:scale>
        <p:origin x="320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notesMaster" Target="notesMasters/notesMaster1.xml"/><Relationship Id="rId103" Type="http://schemas.openxmlformats.org/officeDocument/2006/relationships/presProps" Target="presProps.xml"/><Relationship Id="rId104" Type="http://schemas.openxmlformats.org/officeDocument/2006/relationships/viewProps" Target="viewProps.xml"/><Relationship Id="rId105" Type="http://schemas.openxmlformats.org/officeDocument/2006/relationships/theme" Target="theme/theme1.xml"/><Relationship Id="rId10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16B00-BBCD-C347-A0CA-77BAE56E1457}" type="datetimeFigureOut">
              <a:rPr lang="en-US" smtClean="0"/>
              <a:t>12/9/16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E9C327-E808-7048-A807-97E81401A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5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88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457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70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1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10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14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9C327-E808-7048-A807-97E81401AAF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979640" y="274680"/>
            <a:ext cx="3239640" cy="5296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3239640" cy="1243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79640" y="274680"/>
            <a:ext cx="323964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dirty="0"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0" Type="http://schemas.openxmlformats.org/officeDocument/2006/relationships/image" Target="../media/image5.png"/><Relationship Id="rId21" Type="http://schemas.openxmlformats.org/officeDocument/2006/relationships/image" Target="../media/image6.png"/><Relationship Id="rId22" Type="http://schemas.openxmlformats.org/officeDocument/2006/relationships/image" Target="../media/image7.png"/><Relationship Id="rId23" Type="http://schemas.openxmlformats.org/officeDocument/2006/relationships/image" Target="../media/image8.png"/><Relationship Id="rId24" Type="http://schemas.openxmlformats.org/officeDocument/2006/relationships/image" Target="../media/image9.png"/><Relationship Id="rId25" Type="http://schemas.openxmlformats.org/officeDocument/2006/relationships/image" Target="../media/image10.png"/><Relationship Id="rId26" Type="http://schemas.openxmlformats.org/officeDocument/2006/relationships/image" Target="../media/image11.png"/><Relationship Id="rId27" Type="http://schemas.openxmlformats.org/officeDocument/2006/relationships/image" Target="../media/image12.png"/><Relationship Id="rId28" Type="http://schemas.openxmlformats.org/officeDocument/2006/relationships/image" Target="../media/image13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.xml"/><Relationship Id="rId3" Type="http://schemas.openxmlformats.org/officeDocument/2006/relationships/hyperlink" Target="ovf(clear())" TargetMode="External"/><Relationship Id="rId4" Type="http://schemas.openxmlformats.org/officeDocument/2006/relationships/slide" Target="slide30.xml"/><Relationship Id="rId5" Type="http://schemas.openxmlformats.org/officeDocument/2006/relationships/slide" Target="slide47.xml"/><Relationship Id="rId30" Type="http://schemas.openxmlformats.org/officeDocument/2006/relationships/image" Target="../media/image15.png"/><Relationship Id="rId31" Type="http://schemas.openxmlformats.org/officeDocument/2006/relationships/image" Target="../media/image16.png"/><Relationship Id="rId32" Type="http://schemas.openxmlformats.org/officeDocument/2006/relationships/image" Target="../media/image17.png"/><Relationship Id="rId9" Type="http://schemas.openxmlformats.org/officeDocument/2006/relationships/slide" Target="slide88.xml"/><Relationship Id="rId6" Type="http://schemas.openxmlformats.org/officeDocument/2006/relationships/slide" Target="slide50.xml"/><Relationship Id="rId7" Type="http://schemas.openxmlformats.org/officeDocument/2006/relationships/slide" Target="slide56.xml"/><Relationship Id="rId8" Type="http://schemas.openxmlformats.org/officeDocument/2006/relationships/slide" Target="slide83.xml"/><Relationship Id="rId33" Type="http://schemas.openxmlformats.org/officeDocument/2006/relationships/image" Target="../media/image18.png"/><Relationship Id="rId34" Type="http://schemas.openxmlformats.org/officeDocument/2006/relationships/image" Target="../media/image19.png"/><Relationship Id="rId35" Type="http://schemas.openxmlformats.org/officeDocument/2006/relationships/image" Target="../media/image20.png"/><Relationship Id="rId36" Type="http://schemas.openxmlformats.org/officeDocument/2006/relationships/image" Target="../media/image21.png"/><Relationship Id="rId10" Type="http://schemas.openxmlformats.org/officeDocument/2006/relationships/slide" Target="slide92.xml"/><Relationship Id="rId11" Type="http://schemas.openxmlformats.org/officeDocument/2006/relationships/slide" Target="slide2.xml"/><Relationship Id="rId12" Type="http://schemas.openxmlformats.org/officeDocument/2006/relationships/slide" Target="slide8.xml"/><Relationship Id="rId13" Type="http://schemas.openxmlformats.org/officeDocument/2006/relationships/slide" Target="slide37.xml"/><Relationship Id="rId14" Type="http://schemas.openxmlformats.org/officeDocument/2006/relationships/slide" Target="slide40.xml"/><Relationship Id="rId15" Type="http://schemas.openxmlformats.org/officeDocument/2006/relationships/slide" Target="slide41.xml"/><Relationship Id="rId16" Type="http://schemas.openxmlformats.org/officeDocument/2006/relationships/hyperlink" Target="ovf(deleteword())" TargetMode="External"/><Relationship Id="rId17" Type="http://schemas.openxmlformats.org/officeDocument/2006/relationships/image" Target="../media/image2.png"/><Relationship Id="rId18" Type="http://schemas.openxmlformats.org/officeDocument/2006/relationships/image" Target="../media/image3.png"/><Relationship Id="rId19" Type="http://schemas.openxmlformats.org/officeDocument/2006/relationships/image" Target="../media/image4.png"/><Relationship Id="rId37" Type="http://schemas.openxmlformats.org/officeDocument/2006/relationships/image" Target="../media/image22.png"/><Relationship Id="rId38" Type="http://schemas.openxmlformats.org/officeDocument/2006/relationships/image" Target="../media/image23.png"/><Relationship Id="rId39" Type="http://schemas.openxmlformats.org/officeDocument/2006/relationships/image" Target="../media/image24.png"/><Relationship Id="rId40" Type="http://schemas.openxmlformats.org/officeDocument/2006/relationships/image" Target="../media/image25.png"/><Relationship Id="rId41" Type="http://schemas.openxmlformats.org/officeDocument/2006/relationships/image" Target="../media/image26.png"/><Relationship Id="rId42" Type="http://schemas.openxmlformats.org/officeDocument/2006/relationships/image" Target="../media/image27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2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143.png"/><Relationship Id="rId11" Type="http://schemas.openxmlformats.org/officeDocument/2006/relationships/image" Target="../media/image144.png"/><Relationship Id="rId12" Type="http://schemas.openxmlformats.org/officeDocument/2006/relationships/image" Target="../media/image145.png"/><Relationship Id="rId13" Type="http://schemas.openxmlformats.org/officeDocument/2006/relationships/image" Target="../media/image146.png"/><Relationship Id="rId14" Type="http://schemas.openxmlformats.org/officeDocument/2006/relationships/image" Target="../media/image147.png"/><Relationship Id="rId15" Type="http://schemas.openxmlformats.org/officeDocument/2006/relationships/image" Target="../media/image148.png"/><Relationship Id="rId16" Type="http://schemas.openxmlformats.org/officeDocument/2006/relationships/image" Target="../media/image149.png"/><Relationship Id="rId17" Type="http://schemas.openxmlformats.org/officeDocument/2006/relationships/image" Target="../media/image121.png"/><Relationship Id="rId18" Type="http://schemas.openxmlformats.org/officeDocument/2006/relationships/image" Target="../media/image150.png"/><Relationship Id="rId19" Type="http://schemas.openxmlformats.org/officeDocument/2006/relationships/image" Target="../media/image15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16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7.png"/><Relationship Id="rId20" Type="http://schemas.openxmlformats.org/officeDocument/2006/relationships/image" Target="../media/image167.png"/><Relationship Id="rId21" Type="http://schemas.openxmlformats.org/officeDocument/2006/relationships/image" Target="../media/image168.png"/><Relationship Id="rId22" Type="http://schemas.openxmlformats.org/officeDocument/2006/relationships/image" Target="../media/image169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158.png"/><Relationship Id="rId11" Type="http://schemas.openxmlformats.org/officeDocument/2006/relationships/image" Target="../media/image159.png"/><Relationship Id="rId12" Type="http://schemas.openxmlformats.org/officeDocument/2006/relationships/image" Target="../media/image160.png"/><Relationship Id="rId13" Type="http://schemas.openxmlformats.org/officeDocument/2006/relationships/image" Target="../media/image161.png"/><Relationship Id="rId14" Type="http://schemas.openxmlformats.org/officeDocument/2006/relationships/image" Target="../media/image121.png"/><Relationship Id="rId15" Type="http://schemas.openxmlformats.org/officeDocument/2006/relationships/image" Target="../media/image162.png"/><Relationship Id="rId16" Type="http://schemas.openxmlformats.org/officeDocument/2006/relationships/image" Target="../media/image163.png"/><Relationship Id="rId17" Type="http://schemas.openxmlformats.org/officeDocument/2006/relationships/image" Target="../media/image164.png"/><Relationship Id="rId18" Type="http://schemas.openxmlformats.org/officeDocument/2006/relationships/image" Target="../media/image165.png"/><Relationship Id="rId19" Type="http://schemas.openxmlformats.org/officeDocument/2006/relationships/image" Target="../media/image16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Relationship Id="rId7" Type="http://schemas.openxmlformats.org/officeDocument/2006/relationships/image" Target="../media/image155.png"/><Relationship Id="rId8" Type="http://schemas.openxmlformats.org/officeDocument/2006/relationships/image" Target="../media/image156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4.png"/><Relationship Id="rId20" Type="http://schemas.openxmlformats.org/officeDocument/2006/relationships/image" Target="../media/image185.png"/><Relationship Id="rId21" Type="http://schemas.openxmlformats.org/officeDocument/2006/relationships/image" Target="../media/image186.png"/><Relationship Id="rId22" Type="http://schemas.openxmlformats.org/officeDocument/2006/relationships/image" Target="../media/image187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175.png"/><Relationship Id="rId11" Type="http://schemas.openxmlformats.org/officeDocument/2006/relationships/image" Target="../media/image176.png"/><Relationship Id="rId12" Type="http://schemas.openxmlformats.org/officeDocument/2006/relationships/image" Target="../media/image177.png"/><Relationship Id="rId13" Type="http://schemas.openxmlformats.org/officeDocument/2006/relationships/image" Target="../media/image178.png"/><Relationship Id="rId14" Type="http://schemas.openxmlformats.org/officeDocument/2006/relationships/image" Target="../media/image179.png"/><Relationship Id="rId15" Type="http://schemas.openxmlformats.org/officeDocument/2006/relationships/image" Target="../media/image180.png"/><Relationship Id="rId16" Type="http://schemas.openxmlformats.org/officeDocument/2006/relationships/image" Target="../media/image181.png"/><Relationship Id="rId17" Type="http://schemas.openxmlformats.org/officeDocument/2006/relationships/image" Target="../media/image182.png"/><Relationship Id="rId18" Type="http://schemas.openxmlformats.org/officeDocument/2006/relationships/image" Target="../media/image183.png"/><Relationship Id="rId19" Type="http://schemas.openxmlformats.org/officeDocument/2006/relationships/image" Target="../media/image18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21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8" Type="http://schemas.openxmlformats.org/officeDocument/2006/relationships/image" Target="../media/image17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" Target="slide13.xml"/><Relationship Id="rId20" Type="http://schemas.openxmlformats.org/officeDocument/2006/relationships/image" Target="../media/image188.png"/><Relationship Id="rId21" Type="http://schemas.openxmlformats.org/officeDocument/2006/relationships/image" Target="../media/image199.png"/><Relationship Id="rId22" Type="http://schemas.openxmlformats.org/officeDocument/2006/relationships/image" Target="../media/image200.png"/><Relationship Id="rId23" Type="http://schemas.openxmlformats.org/officeDocument/2006/relationships/image" Target="../media/image137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10" Type="http://schemas.openxmlformats.org/officeDocument/2006/relationships/slide" Target="slide26.xml"/><Relationship Id="rId11" Type="http://schemas.openxmlformats.org/officeDocument/2006/relationships/image" Target="../media/image191.png"/><Relationship Id="rId12" Type="http://schemas.openxmlformats.org/officeDocument/2006/relationships/image" Target="../media/image121.png"/><Relationship Id="rId13" Type="http://schemas.openxmlformats.org/officeDocument/2006/relationships/image" Target="../media/image192.png"/><Relationship Id="rId14" Type="http://schemas.openxmlformats.org/officeDocument/2006/relationships/image" Target="../media/image193.png"/><Relationship Id="rId15" Type="http://schemas.openxmlformats.org/officeDocument/2006/relationships/image" Target="../media/image194.png"/><Relationship Id="rId16" Type="http://schemas.openxmlformats.org/officeDocument/2006/relationships/image" Target="../media/image195.png"/><Relationship Id="rId17" Type="http://schemas.openxmlformats.org/officeDocument/2006/relationships/image" Target="../media/image196.png"/><Relationship Id="rId18" Type="http://schemas.openxmlformats.org/officeDocument/2006/relationships/image" Target="../media/image197.png"/><Relationship Id="rId19" Type="http://schemas.openxmlformats.org/officeDocument/2006/relationships/image" Target="../media/image19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30.png"/><Relationship Id="rId5" Type="http://schemas.openxmlformats.org/officeDocument/2006/relationships/slide" Target="slide22.xml"/><Relationship Id="rId6" Type="http://schemas.openxmlformats.org/officeDocument/2006/relationships/slide" Target="slide27.xml"/><Relationship Id="rId7" Type="http://schemas.openxmlformats.org/officeDocument/2006/relationships/hyperlink" Target="ovf(place(smoothie),open(flavour))" TargetMode="External"/><Relationship Id="rId8" Type="http://schemas.openxmlformats.org/officeDocument/2006/relationships/slide" Target="slide16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3.png"/><Relationship Id="rId12" Type="http://schemas.openxmlformats.org/officeDocument/2006/relationships/image" Target="../media/image164.png"/><Relationship Id="rId13" Type="http://schemas.openxmlformats.org/officeDocument/2006/relationships/image" Target="../media/image121.png"/><Relationship Id="rId14" Type="http://schemas.openxmlformats.org/officeDocument/2006/relationships/image" Target="../media/image168.png"/><Relationship Id="rId15" Type="http://schemas.openxmlformats.org/officeDocument/2006/relationships/image" Target="../media/image169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53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3.png"/><Relationship Id="rId8" Type="http://schemas.openxmlformats.org/officeDocument/2006/relationships/image" Target="../media/image204.png"/><Relationship Id="rId9" Type="http://schemas.openxmlformats.org/officeDocument/2006/relationships/image" Target="../media/image154.png"/><Relationship Id="rId10" Type="http://schemas.openxmlformats.org/officeDocument/2006/relationships/image" Target="../media/image1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05.png"/><Relationship Id="rId5" Type="http://schemas.openxmlformats.org/officeDocument/2006/relationships/image" Target="../media/image206.png"/><Relationship Id="rId6" Type="http://schemas.openxmlformats.org/officeDocument/2006/relationships/image" Target="../media/image207.png"/><Relationship Id="rId7" Type="http://schemas.openxmlformats.org/officeDocument/2006/relationships/image" Target="../media/image196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4.png"/><Relationship Id="rId12" Type="http://schemas.openxmlformats.org/officeDocument/2006/relationships/image" Target="../media/image215.png"/><Relationship Id="rId13" Type="http://schemas.openxmlformats.org/officeDocument/2006/relationships/image" Target="../media/image216.png"/><Relationship Id="rId14" Type="http://schemas.openxmlformats.org/officeDocument/2006/relationships/image" Target="../media/image217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23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Relationship Id="rId8" Type="http://schemas.openxmlformats.org/officeDocument/2006/relationships/image" Target="../media/image211.png"/><Relationship Id="rId9" Type="http://schemas.openxmlformats.org/officeDocument/2006/relationships/image" Target="../media/image212.png"/><Relationship Id="rId10" Type="http://schemas.openxmlformats.org/officeDocument/2006/relationships/image" Target="../media/image213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3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224.png"/><Relationship Id="rId11" Type="http://schemas.openxmlformats.org/officeDocument/2006/relationships/image" Target="../media/image225.png"/><Relationship Id="rId12" Type="http://schemas.openxmlformats.org/officeDocument/2006/relationships/image" Target="../media/image226.png"/><Relationship Id="rId13" Type="http://schemas.openxmlformats.org/officeDocument/2006/relationships/image" Target="../media/image227.png"/><Relationship Id="rId14" Type="http://schemas.openxmlformats.org/officeDocument/2006/relationships/image" Target="../media/image228.png"/><Relationship Id="rId15" Type="http://schemas.openxmlformats.org/officeDocument/2006/relationships/image" Target="../media/image229.png"/><Relationship Id="rId16" Type="http://schemas.openxmlformats.org/officeDocument/2006/relationships/image" Target="../media/image230.png"/><Relationship Id="rId17" Type="http://schemas.openxmlformats.org/officeDocument/2006/relationships/image" Target="../media/image231.png"/><Relationship Id="rId18" Type="http://schemas.openxmlformats.org/officeDocument/2006/relationships/image" Target="../media/image124.png"/><Relationship Id="rId19" Type="http://schemas.openxmlformats.org/officeDocument/2006/relationships/image" Target="../media/image23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18.png"/><Relationship Id="rId5" Type="http://schemas.openxmlformats.org/officeDocument/2006/relationships/image" Target="../media/image219.png"/><Relationship Id="rId6" Type="http://schemas.openxmlformats.org/officeDocument/2006/relationships/image" Target="../media/image220.png"/><Relationship Id="rId7" Type="http://schemas.openxmlformats.org/officeDocument/2006/relationships/image" Target="../media/image221.png"/><Relationship Id="rId8" Type="http://schemas.openxmlformats.org/officeDocument/2006/relationships/image" Target="../media/image222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5.png"/><Relationship Id="rId12" Type="http://schemas.openxmlformats.org/officeDocument/2006/relationships/image" Target="../media/image236.png"/><Relationship Id="rId13" Type="http://schemas.openxmlformats.org/officeDocument/2006/relationships/image" Target="../media/image237.png"/><Relationship Id="rId14" Type="http://schemas.openxmlformats.org/officeDocument/2006/relationships/image" Target="../media/image238.png"/><Relationship Id="rId15" Type="http://schemas.openxmlformats.org/officeDocument/2006/relationships/image" Target="../media/image239.png"/><Relationship Id="rId16" Type="http://schemas.openxmlformats.org/officeDocument/2006/relationships/image" Target="../media/image240.png"/><Relationship Id="rId17" Type="http://schemas.openxmlformats.org/officeDocument/2006/relationships/image" Target="../media/image241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20.png"/><Relationship Id="rId5" Type="http://schemas.openxmlformats.org/officeDocument/2006/relationships/image" Target="../media/image221.png"/><Relationship Id="rId6" Type="http://schemas.openxmlformats.org/officeDocument/2006/relationships/image" Target="../media/image222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Relationship Id="rId9" Type="http://schemas.openxmlformats.org/officeDocument/2006/relationships/image" Target="../media/image233.png"/><Relationship Id="rId10" Type="http://schemas.openxmlformats.org/officeDocument/2006/relationships/image" Target="../media/image234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20" Type="http://schemas.openxmlformats.org/officeDocument/2006/relationships/image" Target="../media/image40.png"/><Relationship Id="rId21" Type="http://schemas.openxmlformats.org/officeDocument/2006/relationships/image" Target="../media/image41.png"/><Relationship Id="rId22" Type="http://schemas.openxmlformats.org/officeDocument/2006/relationships/image" Target="../media/image42.png"/><Relationship Id="rId23" Type="http://schemas.openxmlformats.org/officeDocument/2006/relationships/image" Target="../media/image43.png"/><Relationship Id="rId24" Type="http://schemas.openxmlformats.org/officeDocument/2006/relationships/image" Target="../media/image44.png"/><Relationship Id="rId25" Type="http://schemas.openxmlformats.org/officeDocument/2006/relationships/image" Target="../media/image45.png"/><Relationship Id="rId26" Type="http://schemas.openxmlformats.org/officeDocument/2006/relationships/image" Target="../media/image26.png"/><Relationship Id="rId27" Type="http://schemas.openxmlformats.org/officeDocument/2006/relationships/image" Target="../media/image27.png"/><Relationship Id="rId28" Type="http://schemas.openxmlformats.org/officeDocument/2006/relationships/image" Target="../media/image46.png"/><Relationship Id="rId29" Type="http://schemas.openxmlformats.org/officeDocument/2006/relationships/image" Target="../media/image47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Relationship Id="rId17" Type="http://schemas.openxmlformats.org/officeDocument/2006/relationships/image" Target="../media/image7.png"/><Relationship Id="rId18" Type="http://schemas.openxmlformats.org/officeDocument/2006/relationships/image" Target="../media/image38.png"/><Relationship Id="rId19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slide" Target="slide7.xml"/><Relationship Id="rId4" Type="http://schemas.openxmlformats.org/officeDocument/2006/relationships/slide" Target="slide6.xml"/><Relationship Id="rId5" Type="http://schemas.openxmlformats.org/officeDocument/2006/relationships/slide" Target="slide1.xml"/><Relationship Id="rId6" Type="http://schemas.openxmlformats.org/officeDocument/2006/relationships/image" Target="../media/image28.png"/><Relationship Id="rId7" Type="http://schemas.openxmlformats.org/officeDocument/2006/relationships/slide" Target="slide3.xml"/><Relationship Id="rId8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6.png"/><Relationship Id="rId20" Type="http://schemas.openxmlformats.org/officeDocument/2006/relationships/image" Target="../media/image27.png"/><Relationship Id="rId10" Type="http://schemas.openxmlformats.org/officeDocument/2006/relationships/image" Target="../media/image247.png"/><Relationship Id="rId11" Type="http://schemas.openxmlformats.org/officeDocument/2006/relationships/image" Target="../media/image248.png"/><Relationship Id="rId12" Type="http://schemas.openxmlformats.org/officeDocument/2006/relationships/image" Target="../media/image249.png"/><Relationship Id="rId13" Type="http://schemas.openxmlformats.org/officeDocument/2006/relationships/image" Target="../media/image68.png"/><Relationship Id="rId14" Type="http://schemas.openxmlformats.org/officeDocument/2006/relationships/image" Target="../media/image250.png"/><Relationship Id="rId15" Type="http://schemas.openxmlformats.org/officeDocument/2006/relationships/image" Target="../media/image251.png"/><Relationship Id="rId16" Type="http://schemas.openxmlformats.org/officeDocument/2006/relationships/image" Target="../media/image252.png"/><Relationship Id="rId17" Type="http://schemas.openxmlformats.org/officeDocument/2006/relationships/image" Target="../media/image253.png"/><Relationship Id="rId18" Type="http://schemas.openxmlformats.org/officeDocument/2006/relationships/image" Target="../media/image254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08.png"/><Relationship Id="rId5" Type="http://schemas.openxmlformats.org/officeDocument/2006/relationships/image" Target="../media/image242.png"/><Relationship Id="rId6" Type="http://schemas.openxmlformats.org/officeDocument/2006/relationships/image" Target="../media/image243.png"/><Relationship Id="rId7" Type="http://schemas.openxmlformats.org/officeDocument/2006/relationships/image" Target="../media/image244.png"/><Relationship Id="rId8" Type="http://schemas.openxmlformats.org/officeDocument/2006/relationships/image" Target="../media/image2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79.png"/><Relationship Id="rId5" Type="http://schemas.openxmlformats.org/officeDocument/2006/relationships/image" Target="../media/image255.png"/><Relationship Id="rId6" Type="http://schemas.openxmlformats.org/officeDocument/2006/relationships/image" Target="../media/image256.png"/><Relationship Id="rId7" Type="http://schemas.openxmlformats.org/officeDocument/2006/relationships/image" Target="../media/image257.png"/><Relationship Id="rId8" Type="http://schemas.openxmlformats.org/officeDocument/2006/relationships/image" Target="../media/image124.png"/><Relationship Id="rId9" Type="http://schemas.openxmlformats.org/officeDocument/2006/relationships/image" Target="../media/image214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5.png"/><Relationship Id="rId12" Type="http://schemas.openxmlformats.org/officeDocument/2006/relationships/image" Target="../media/image265.png"/><Relationship Id="rId13" Type="http://schemas.openxmlformats.org/officeDocument/2006/relationships/image" Target="../media/image266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58.png"/><Relationship Id="rId5" Type="http://schemas.openxmlformats.org/officeDocument/2006/relationships/image" Target="../media/image259.png"/><Relationship Id="rId6" Type="http://schemas.openxmlformats.org/officeDocument/2006/relationships/image" Target="../media/image260.png"/><Relationship Id="rId7" Type="http://schemas.openxmlformats.org/officeDocument/2006/relationships/image" Target="../media/image261.png"/><Relationship Id="rId8" Type="http://schemas.openxmlformats.org/officeDocument/2006/relationships/image" Target="../media/image262.png"/><Relationship Id="rId9" Type="http://schemas.openxmlformats.org/officeDocument/2006/relationships/image" Target="../media/image263.png"/><Relationship Id="rId10" Type="http://schemas.openxmlformats.org/officeDocument/2006/relationships/image" Target="../media/image264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1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128.png"/><Relationship Id="rId11" Type="http://schemas.openxmlformats.org/officeDocument/2006/relationships/image" Target="../media/image129.png"/><Relationship Id="rId12" Type="http://schemas.openxmlformats.org/officeDocument/2006/relationships/image" Target="../media/image267.png"/><Relationship Id="rId13" Type="http://schemas.openxmlformats.org/officeDocument/2006/relationships/image" Target="../media/image268.png"/><Relationship Id="rId14" Type="http://schemas.openxmlformats.org/officeDocument/2006/relationships/image" Target="../media/image269.png"/><Relationship Id="rId15" Type="http://schemas.openxmlformats.org/officeDocument/2006/relationships/image" Target="../media/image270.png"/><Relationship Id="rId16" Type="http://schemas.openxmlformats.org/officeDocument/2006/relationships/image" Target="../media/image271.png"/><Relationship Id="rId17" Type="http://schemas.openxmlformats.org/officeDocument/2006/relationships/image" Target="../media/image248.png"/><Relationship Id="rId18" Type="http://schemas.openxmlformats.org/officeDocument/2006/relationships/image" Target="../media/image272.png"/><Relationship Id="rId19" Type="http://schemas.openxmlformats.org/officeDocument/2006/relationships/image" Target="../media/image273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Ice%20cream),open(flavour))" TargetMode="Externa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215.png"/><Relationship Id="rId6" Type="http://schemas.openxmlformats.org/officeDocument/2006/relationships/image" Target="../media/image216.png"/><Relationship Id="rId7" Type="http://schemas.openxmlformats.org/officeDocument/2006/relationships/image" Target="../media/image201.png"/><Relationship Id="rId8" Type="http://schemas.openxmlformats.org/officeDocument/2006/relationships/image" Target="../media/image203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7.png"/><Relationship Id="rId12" Type="http://schemas.openxmlformats.org/officeDocument/2006/relationships/image" Target="../media/image143.png"/><Relationship Id="rId13" Type="http://schemas.openxmlformats.org/officeDocument/2006/relationships/image" Target="../media/image278.png"/><Relationship Id="rId14" Type="http://schemas.openxmlformats.org/officeDocument/2006/relationships/image" Target="../media/image279.png"/><Relationship Id="rId15" Type="http://schemas.openxmlformats.org/officeDocument/2006/relationships/image" Target="../media/image280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261.png"/><Relationship Id="rId5" Type="http://schemas.openxmlformats.org/officeDocument/2006/relationships/image" Target="../media/image274.png"/><Relationship Id="rId6" Type="http://schemas.openxmlformats.org/officeDocument/2006/relationships/image" Target="../media/image127.png"/><Relationship Id="rId7" Type="http://schemas.openxmlformats.org/officeDocument/2006/relationships/image" Target="../media/image275.png"/><Relationship Id="rId8" Type="http://schemas.openxmlformats.org/officeDocument/2006/relationships/image" Target="../media/image276.png"/><Relationship Id="rId9" Type="http://schemas.openxmlformats.org/officeDocument/2006/relationships/image" Target="../media/image125.png"/><Relationship Id="rId10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7.png"/><Relationship Id="rId12" Type="http://schemas.openxmlformats.org/officeDocument/2006/relationships/image" Target="../media/image288.png"/><Relationship Id="rId13" Type="http://schemas.openxmlformats.org/officeDocument/2006/relationships/image" Target="../media/image289.png"/><Relationship Id="rId14" Type="http://schemas.openxmlformats.org/officeDocument/2006/relationships/image" Target="../media/image290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24.png"/><Relationship Id="rId5" Type="http://schemas.openxmlformats.org/officeDocument/2006/relationships/image" Target="../media/image281.png"/><Relationship Id="rId6" Type="http://schemas.openxmlformats.org/officeDocument/2006/relationships/image" Target="../media/image282.png"/><Relationship Id="rId7" Type="http://schemas.openxmlformats.org/officeDocument/2006/relationships/image" Target="../media/image283.png"/><Relationship Id="rId8" Type="http://schemas.openxmlformats.org/officeDocument/2006/relationships/image" Target="../media/image284.png"/><Relationship Id="rId9" Type="http://schemas.openxmlformats.org/officeDocument/2006/relationships/image" Target="../media/image285.png"/><Relationship Id="rId10" Type="http://schemas.openxmlformats.org/officeDocument/2006/relationships/image" Target="../media/image28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00.png"/><Relationship Id="rId5" Type="http://schemas.openxmlformats.org/officeDocument/2006/relationships/image" Target="../media/image199.png"/><Relationship Id="rId6" Type="http://schemas.openxmlformats.org/officeDocument/2006/relationships/image" Target="../media/image291.png"/><Relationship Id="rId7" Type="http://schemas.openxmlformats.org/officeDocument/2006/relationships/image" Target="../media/image292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8.png"/><Relationship Id="rId12" Type="http://schemas.openxmlformats.org/officeDocument/2006/relationships/image" Target="../media/image299.png"/><Relationship Id="rId13" Type="http://schemas.openxmlformats.org/officeDocument/2006/relationships/image" Target="../media/image300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121.png"/><Relationship Id="rId5" Type="http://schemas.openxmlformats.org/officeDocument/2006/relationships/image" Target="../media/image191.png"/><Relationship Id="rId6" Type="http://schemas.openxmlformats.org/officeDocument/2006/relationships/image" Target="../media/image293.png"/><Relationship Id="rId7" Type="http://schemas.openxmlformats.org/officeDocument/2006/relationships/image" Target="../media/image294.png"/><Relationship Id="rId8" Type="http://schemas.openxmlformats.org/officeDocument/2006/relationships/image" Target="../media/image295.png"/><Relationship Id="rId9" Type="http://schemas.openxmlformats.org/officeDocument/2006/relationships/image" Target="../media/image296.png"/><Relationship Id="rId10" Type="http://schemas.openxmlformats.org/officeDocument/2006/relationships/image" Target="../media/image297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5.png"/><Relationship Id="rId12" Type="http://schemas.openxmlformats.org/officeDocument/2006/relationships/image" Target="../media/image306.png"/><Relationship Id="rId13" Type="http://schemas.openxmlformats.org/officeDocument/2006/relationships/image" Target="../media/image307.png"/><Relationship Id="rId14" Type="http://schemas.openxmlformats.org/officeDocument/2006/relationships/image" Target="../media/image308.png"/><Relationship Id="rId15" Type="http://schemas.openxmlformats.org/officeDocument/2006/relationships/image" Target="../media/image309.png"/><Relationship Id="rId16" Type="http://schemas.openxmlformats.org/officeDocument/2006/relationships/image" Target="../media/image310.png"/><Relationship Id="rId17" Type="http://schemas.openxmlformats.org/officeDocument/2006/relationships/image" Target="../media/image311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29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301.png"/><Relationship Id="rId6" Type="http://schemas.openxmlformats.org/officeDocument/2006/relationships/image" Target="../media/image133.png"/><Relationship Id="rId7" Type="http://schemas.openxmlformats.org/officeDocument/2006/relationships/image" Target="../media/image65.png"/><Relationship Id="rId8" Type="http://schemas.openxmlformats.org/officeDocument/2006/relationships/image" Target="../media/image302.png"/><Relationship Id="rId9" Type="http://schemas.openxmlformats.org/officeDocument/2006/relationships/image" Target="../media/image303.png"/><Relationship Id="rId10" Type="http://schemas.openxmlformats.org/officeDocument/2006/relationships/image" Target="../media/image304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7.png"/><Relationship Id="rId20" Type="http://schemas.openxmlformats.org/officeDocument/2006/relationships/image" Target="../media/image328.png"/><Relationship Id="rId21" Type="http://schemas.openxmlformats.org/officeDocument/2006/relationships/image" Target="../media/image329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318.png"/><Relationship Id="rId11" Type="http://schemas.openxmlformats.org/officeDocument/2006/relationships/image" Target="../media/image319.png"/><Relationship Id="rId12" Type="http://schemas.openxmlformats.org/officeDocument/2006/relationships/image" Target="../media/image320.png"/><Relationship Id="rId13" Type="http://schemas.openxmlformats.org/officeDocument/2006/relationships/image" Target="../media/image321.png"/><Relationship Id="rId14" Type="http://schemas.openxmlformats.org/officeDocument/2006/relationships/image" Target="../media/image322.png"/><Relationship Id="rId15" Type="http://schemas.openxmlformats.org/officeDocument/2006/relationships/image" Target="../media/image323.png"/><Relationship Id="rId16" Type="http://schemas.openxmlformats.org/officeDocument/2006/relationships/image" Target="../media/image324.png"/><Relationship Id="rId17" Type="http://schemas.openxmlformats.org/officeDocument/2006/relationships/image" Target="../media/image325.png"/><Relationship Id="rId18" Type="http://schemas.openxmlformats.org/officeDocument/2006/relationships/image" Target="../media/image326.png"/><Relationship Id="rId19" Type="http://schemas.openxmlformats.org/officeDocument/2006/relationships/image" Target="../media/image3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312.png"/><Relationship Id="rId5" Type="http://schemas.openxmlformats.org/officeDocument/2006/relationships/image" Target="../media/image313.png"/><Relationship Id="rId6" Type="http://schemas.openxmlformats.org/officeDocument/2006/relationships/image" Target="../media/image314.png"/><Relationship Id="rId7" Type="http://schemas.openxmlformats.org/officeDocument/2006/relationships/image" Target="../media/image315.png"/><Relationship Id="rId8" Type="http://schemas.openxmlformats.org/officeDocument/2006/relationships/image" Target="../media/image316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20" Type="http://schemas.openxmlformats.org/officeDocument/2006/relationships/image" Target="../media/image13.png"/><Relationship Id="rId21" Type="http://schemas.openxmlformats.org/officeDocument/2006/relationships/image" Target="../media/image60.png"/><Relationship Id="rId22" Type="http://schemas.openxmlformats.org/officeDocument/2006/relationships/image" Target="../media/image61.png"/><Relationship Id="rId23" Type="http://schemas.openxmlformats.org/officeDocument/2006/relationships/image" Target="../media/image11.png"/><Relationship Id="rId24" Type="http://schemas.openxmlformats.org/officeDocument/2006/relationships/image" Target="../media/image12.png"/><Relationship Id="rId25" Type="http://schemas.openxmlformats.org/officeDocument/2006/relationships/image" Target="../media/image17.png"/><Relationship Id="rId26" Type="http://schemas.openxmlformats.org/officeDocument/2006/relationships/image" Target="../media/image38.png"/><Relationship Id="rId27" Type="http://schemas.openxmlformats.org/officeDocument/2006/relationships/image" Target="../media/image62.png"/><Relationship Id="rId28" Type="http://schemas.openxmlformats.org/officeDocument/2006/relationships/image" Target="../media/image26.png"/><Relationship Id="rId29" Type="http://schemas.openxmlformats.org/officeDocument/2006/relationships/image" Target="../media/image27.png"/><Relationship Id="rId10" Type="http://schemas.openxmlformats.org/officeDocument/2006/relationships/image" Target="../media/image52.png"/><Relationship Id="rId11" Type="http://schemas.openxmlformats.org/officeDocument/2006/relationships/image" Target="../media/image7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6.png"/><Relationship Id="rId15" Type="http://schemas.openxmlformats.org/officeDocument/2006/relationships/image" Target="../media/image55.png"/><Relationship Id="rId16" Type="http://schemas.openxmlformats.org/officeDocument/2006/relationships/image" Target="../media/image56.png"/><Relationship Id="rId17" Type="http://schemas.openxmlformats.org/officeDocument/2006/relationships/image" Target="../media/image57.png"/><Relationship Id="rId18" Type="http://schemas.openxmlformats.org/officeDocument/2006/relationships/image" Target="../media/image58.png"/><Relationship Id="rId19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slide" Target="slide5.xml"/><Relationship Id="rId4" Type="http://schemas.openxmlformats.org/officeDocument/2006/relationships/slide" Target="slide1.xml"/><Relationship Id="rId5" Type="http://schemas.openxmlformats.org/officeDocument/2006/relationships/image" Target="../media/image28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1.png"/><Relationship Id="rId20" Type="http://schemas.openxmlformats.org/officeDocument/2006/relationships/image" Target="../media/image339.png"/><Relationship Id="rId21" Type="http://schemas.openxmlformats.org/officeDocument/2006/relationships/image" Target="../media/image7.png"/><Relationship Id="rId22" Type="http://schemas.openxmlformats.org/officeDocument/2006/relationships/image" Target="../media/image28.png"/><Relationship Id="rId23" Type="http://schemas.openxmlformats.org/officeDocument/2006/relationships/image" Target="../media/image340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10" Type="http://schemas.openxmlformats.org/officeDocument/2006/relationships/image" Target="../media/image330.png"/><Relationship Id="rId11" Type="http://schemas.openxmlformats.org/officeDocument/2006/relationships/image" Target="../media/image331.png"/><Relationship Id="rId12" Type="http://schemas.openxmlformats.org/officeDocument/2006/relationships/image" Target="../media/image332.png"/><Relationship Id="rId13" Type="http://schemas.openxmlformats.org/officeDocument/2006/relationships/image" Target="../media/image333.png"/><Relationship Id="rId14" Type="http://schemas.openxmlformats.org/officeDocument/2006/relationships/image" Target="../media/image334.png"/><Relationship Id="rId15" Type="http://schemas.openxmlformats.org/officeDocument/2006/relationships/image" Target="../media/image335.png"/><Relationship Id="rId16" Type="http://schemas.openxmlformats.org/officeDocument/2006/relationships/image" Target="../media/image336.png"/><Relationship Id="rId17" Type="http://schemas.openxmlformats.org/officeDocument/2006/relationships/image" Target="../media/image38.png"/><Relationship Id="rId18" Type="http://schemas.openxmlformats.org/officeDocument/2006/relationships/image" Target="../media/image337.png"/><Relationship Id="rId19" Type="http://schemas.openxmlformats.org/officeDocument/2006/relationships/image" Target="../media/image33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32.xml"/><Relationship Id="rId3" Type="http://schemas.openxmlformats.org/officeDocument/2006/relationships/slide" Target="slide33.xml"/><Relationship Id="rId4" Type="http://schemas.openxmlformats.org/officeDocument/2006/relationships/slide" Target="slide34.xml"/><Relationship Id="rId5" Type="http://schemas.openxmlformats.org/officeDocument/2006/relationships/slide" Target="slide35.xml"/><Relationship Id="rId6" Type="http://schemas.openxmlformats.org/officeDocument/2006/relationships/slide" Target="slide36.xml"/><Relationship Id="rId7" Type="http://schemas.openxmlformats.org/officeDocument/2006/relationships/slide" Target="slide31.xml"/><Relationship Id="rId8" Type="http://schemas.openxmlformats.org/officeDocument/2006/relationships/slide" Target="slid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34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3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33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5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346.png"/><Relationship Id="rId11" Type="http://schemas.openxmlformats.org/officeDocument/2006/relationships/image" Target="../media/image347.png"/><Relationship Id="rId12" Type="http://schemas.openxmlformats.org/officeDocument/2006/relationships/image" Target="../media/image348.png"/><Relationship Id="rId13" Type="http://schemas.openxmlformats.org/officeDocument/2006/relationships/image" Target="../media/image349.png"/><Relationship Id="rId14" Type="http://schemas.openxmlformats.org/officeDocument/2006/relationships/image" Target="../media/image350.png"/><Relationship Id="rId15" Type="http://schemas.openxmlformats.org/officeDocument/2006/relationships/image" Target="../media/image351.png"/><Relationship Id="rId16" Type="http://schemas.openxmlformats.org/officeDocument/2006/relationships/image" Target="../media/image352.png"/><Relationship Id="rId17" Type="http://schemas.openxmlformats.org/officeDocument/2006/relationships/image" Target="../media/image353.png"/><Relationship Id="rId18" Type="http://schemas.openxmlformats.org/officeDocument/2006/relationships/image" Target="../media/image354.png"/><Relationship Id="rId19" Type="http://schemas.openxmlformats.org/officeDocument/2006/relationships/image" Target="../media/image35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332.png"/><Relationship Id="rId5" Type="http://schemas.openxmlformats.org/officeDocument/2006/relationships/image" Target="../media/image341.png"/><Relationship Id="rId6" Type="http://schemas.openxmlformats.org/officeDocument/2006/relationships/image" Target="../media/image342.png"/><Relationship Id="rId7" Type="http://schemas.openxmlformats.org/officeDocument/2006/relationships/image" Target="../media/image343.png"/><Relationship Id="rId8" Type="http://schemas.openxmlformats.org/officeDocument/2006/relationships/image" Target="../media/image344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0.png"/><Relationship Id="rId12" Type="http://schemas.openxmlformats.org/officeDocument/2006/relationships/image" Target="../media/image361.png"/><Relationship Id="rId13" Type="http://schemas.openxmlformats.org/officeDocument/2006/relationships/image" Target="../media/image362.png"/><Relationship Id="rId14" Type="http://schemas.openxmlformats.org/officeDocument/2006/relationships/image" Target="../media/image363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331.png"/><Relationship Id="rId5" Type="http://schemas.openxmlformats.org/officeDocument/2006/relationships/image" Target="../media/image356.png"/><Relationship Id="rId6" Type="http://schemas.openxmlformats.org/officeDocument/2006/relationships/image" Target="../media/image357.png"/><Relationship Id="rId7" Type="http://schemas.openxmlformats.org/officeDocument/2006/relationships/image" Target="../media/image358.png"/><Relationship Id="rId8" Type="http://schemas.openxmlformats.org/officeDocument/2006/relationships/image" Target="../media/image359.png"/><Relationship Id="rId9" Type="http://schemas.openxmlformats.org/officeDocument/2006/relationships/image" Target="../media/image336.png"/><Relationship Id="rId10" Type="http://schemas.openxmlformats.org/officeDocument/2006/relationships/image" Target="../media/image338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20" Type="http://schemas.openxmlformats.org/officeDocument/2006/relationships/image" Target="../media/image73.png"/><Relationship Id="rId21" Type="http://schemas.openxmlformats.org/officeDocument/2006/relationships/image" Target="../media/image374.png"/><Relationship Id="rId22" Type="http://schemas.openxmlformats.org/officeDocument/2006/relationships/image" Target="../media/image375.png"/><Relationship Id="rId23" Type="http://schemas.openxmlformats.org/officeDocument/2006/relationships/image" Target="../media/image376.png"/><Relationship Id="rId24" Type="http://schemas.openxmlformats.org/officeDocument/2006/relationships/image" Target="../media/image377.png"/><Relationship Id="rId25" Type="http://schemas.openxmlformats.org/officeDocument/2006/relationships/image" Target="../media/image378.png"/><Relationship Id="rId26" Type="http://schemas.openxmlformats.org/officeDocument/2006/relationships/image" Target="../media/image379.png"/><Relationship Id="rId27" Type="http://schemas.openxmlformats.org/officeDocument/2006/relationships/image" Target="../media/image380.png"/><Relationship Id="rId28" Type="http://schemas.openxmlformats.org/officeDocument/2006/relationships/image" Target="../media/image381.png"/><Relationship Id="rId29" Type="http://schemas.openxmlformats.org/officeDocument/2006/relationships/image" Target="../media/image382.png"/><Relationship Id="rId30" Type="http://schemas.openxmlformats.org/officeDocument/2006/relationships/image" Target="../media/image26.png"/><Relationship Id="rId31" Type="http://schemas.openxmlformats.org/officeDocument/2006/relationships/image" Target="../media/image27.png"/><Relationship Id="rId10" Type="http://schemas.openxmlformats.org/officeDocument/2006/relationships/image" Target="../media/image365.png"/><Relationship Id="rId11" Type="http://schemas.openxmlformats.org/officeDocument/2006/relationships/image" Target="../media/image366.png"/><Relationship Id="rId12" Type="http://schemas.openxmlformats.org/officeDocument/2006/relationships/image" Target="../media/image367.png"/><Relationship Id="rId13" Type="http://schemas.openxmlformats.org/officeDocument/2006/relationships/image" Target="../media/image368.png"/><Relationship Id="rId14" Type="http://schemas.openxmlformats.org/officeDocument/2006/relationships/image" Target="../media/image15.png"/><Relationship Id="rId15" Type="http://schemas.openxmlformats.org/officeDocument/2006/relationships/image" Target="../media/image369.png"/><Relationship Id="rId16" Type="http://schemas.openxmlformats.org/officeDocument/2006/relationships/image" Target="../media/image370.png"/><Relationship Id="rId17" Type="http://schemas.openxmlformats.org/officeDocument/2006/relationships/image" Target="../media/image371.png"/><Relationship Id="rId18" Type="http://schemas.openxmlformats.org/officeDocument/2006/relationships/image" Target="../media/image372.png"/><Relationship Id="rId19" Type="http://schemas.openxmlformats.org/officeDocument/2006/relationships/image" Target="../media/image37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75.xml"/><Relationship Id="rId3" Type="http://schemas.openxmlformats.org/officeDocument/2006/relationships/slide" Target="slide67.xml"/><Relationship Id="rId4" Type="http://schemas.openxmlformats.org/officeDocument/2006/relationships/slide" Target="slide38.xml"/><Relationship Id="rId5" Type="http://schemas.openxmlformats.org/officeDocument/2006/relationships/slide" Target="slide69.xml"/><Relationship Id="rId6" Type="http://schemas.openxmlformats.org/officeDocument/2006/relationships/slide" Target="slide1.xml"/><Relationship Id="rId7" Type="http://schemas.openxmlformats.org/officeDocument/2006/relationships/image" Target="../media/image28.png"/><Relationship Id="rId8" Type="http://schemas.openxmlformats.org/officeDocument/2006/relationships/image" Target="../media/image364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20" Type="http://schemas.openxmlformats.org/officeDocument/2006/relationships/image" Target="../media/image393.png"/><Relationship Id="rId21" Type="http://schemas.openxmlformats.org/officeDocument/2006/relationships/image" Target="../media/image394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85.png"/><Relationship Id="rId11" Type="http://schemas.openxmlformats.org/officeDocument/2006/relationships/image" Target="../media/image386.png"/><Relationship Id="rId12" Type="http://schemas.openxmlformats.org/officeDocument/2006/relationships/image" Target="../media/image387.png"/><Relationship Id="rId13" Type="http://schemas.openxmlformats.org/officeDocument/2006/relationships/image" Target="../media/image388.png"/><Relationship Id="rId14" Type="http://schemas.openxmlformats.org/officeDocument/2006/relationships/image" Target="../media/image7.png"/><Relationship Id="rId15" Type="http://schemas.openxmlformats.org/officeDocument/2006/relationships/image" Target="../media/image33.png"/><Relationship Id="rId16" Type="http://schemas.openxmlformats.org/officeDocument/2006/relationships/image" Target="../media/image389.png"/><Relationship Id="rId17" Type="http://schemas.openxmlformats.org/officeDocument/2006/relationships/image" Target="../media/image390.png"/><Relationship Id="rId18" Type="http://schemas.openxmlformats.org/officeDocument/2006/relationships/image" Target="../media/image391.png"/><Relationship Id="rId19" Type="http://schemas.openxmlformats.org/officeDocument/2006/relationships/image" Target="../media/image392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%252522I%20have%20a%20pain%20in%20my%252522),open(body%20parts)" TargetMode="Externa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32.png"/><Relationship Id="rId6" Type="http://schemas.openxmlformats.org/officeDocument/2006/relationships/image" Target="../media/image383.png"/><Relationship Id="rId7" Type="http://schemas.openxmlformats.org/officeDocument/2006/relationships/image" Target="../media/image384.png"/><Relationship Id="rId8" Type="http://schemas.openxmlformats.org/officeDocument/2006/relationships/image" Target="../media/image385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6.png"/><Relationship Id="rId20" Type="http://schemas.openxmlformats.org/officeDocument/2006/relationships/image" Target="../media/image405.png"/><Relationship Id="rId21" Type="http://schemas.openxmlformats.org/officeDocument/2006/relationships/image" Target="../media/image406.png"/><Relationship Id="rId22" Type="http://schemas.openxmlformats.org/officeDocument/2006/relationships/image" Target="../media/image407.png"/><Relationship Id="rId23" Type="http://schemas.openxmlformats.org/officeDocument/2006/relationships/image" Target="../media/image408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10" Type="http://schemas.openxmlformats.org/officeDocument/2006/relationships/image" Target="../media/image397.png"/><Relationship Id="rId11" Type="http://schemas.openxmlformats.org/officeDocument/2006/relationships/image" Target="../media/image398.png"/><Relationship Id="rId12" Type="http://schemas.openxmlformats.org/officeDocument/2006/relationships/image" Target="../media/image29.png"/><Relationship Id="rId13" Type="http://schemas.openxmlformats.org/officeDocument/2006/relationships/image" Target="../media/image399.png"/><Relationship Id="rId14" Type="http://schemas.openxmlformats.org/officeDocument/2006/relationships/image" Target="../media/image400.png"/><Relationship Id="rId15" Type="http://schemas.openxmlformats.org/officeDocument/2006/relationships/image" Target="../media/image401.png"/><Relationship Id="rId16" Type="http://schemas.openxmlformats.org/officeDocument/2006/relationships/image" Target="../media/image402.png"/><Relationship Id="rId17" Type="http://schemas.openxmlformats.org/officeDocument/2006/relationships/image" Target="../media/image137.png"/><Relationship Id="rId18" Type="http://schemas.openxmlformats.org/officeDocument/2006/relationships/image" Target="../media/image403.png"/><Relationship Id="rId19" Type="http://schemas.openxmlformats.org/officeDocument/2006/relationships/image" Target="../media/image40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130.png"/><Relationship Id="rId6" Type="http://schemas.openxmlformats.org/officeDocument/2006/relationships/slide" Target="slide40.xml"/><Relationship Id="rId7" Type="http://schemas.openxmlformats.org/officeDocument/2006/relationships/image" Target="../media/image395.png"/><Relationship Id="rId8" Type="http://schemas.openxmlformats.org/officeDocument/2006/relationships/image" Target="../media/image136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png"/><Relationship Id="rId20" Type="http://schemas.openxmlformats.org/officeDocument/2006/relationships/image" Target="../media/image42.png"/><Relationship Id="rId21" Type="http://schemas.openxmlformats.org/officeDocument/2006/relationships/image" Target="../media/image77.png"/><Relationship Id="rId22" Type="http://schemas.openxmlformats.org/officeDocument/2006/relationships/image" Target="../media/image78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69.png"/><Relationship Id="rId11" Type="http://schemas.openxmlformats.org/officeDocument/2006/relationships/image" Target="../media/image38.png"/><Relationship Id="rId12" Type="http://schemas.openxmlformats.org/officeDocument/2006/relationships/image" Target="../media/image70.png"/><Relationship Id="rId13" Type="http://schemas.openxmlformats.org/officeDocument/2006/relationships/image" Target="../media/image71.png"/><Relationship Id="rId14" Type="http://schemas.openxmlformats.org/officeDocument/2006/relationships/image" Target="../media/image72.png"/><Relationship Id="rId15" Type="http://schemas.openxmlformats.org/officeDocument/2006/relationships/image" Target="../media/image73.png"/><Relationship Id="rId16" Type="http://schemas.openxmlformats.org/officeDocument/2006/relationships/image" Target="../media/image74.png"/><Relationship Id="rId17" Type="http://schemas.openxmlformats.org/officeDocument/2006/relationships/image" Target="../media/image75.png"/><Relationship Id="rId18" Type="http://schemas.openxmlformats.org/officeDocument/2006/relationships/image" Target="../media/image76.png"/><Relationship Id="rId19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5.png"/><Relationship Id="rId12" Type="http://schemas.openxmlformats.org/officeDocument/2006/relationships/image" Target="../media/image416.png"/><Relationship Id="rId13" Type="http://schemas.openxmlformats.org/officeDocument/2006/relationships/image" Target="../media/image417.png"/><Relationship Id="rId14" Type="http://schemas.openxmlformats.org/officeDocument/2006/relationships/image" Target="../media/image418.png"/><Relationship Id="rId15" Type="http://schemas.openxmlformats.org/officeDocument/2006/relationships/image" Target="../media/image419.png"/><Relationship Id="rId16" Type="http://schemas.openxmlformats.org/officeDocument/2006/relationships/image" Target="../media/image420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409.png"/><Relationship Id="rId5" Type="http://schemas.openxmlformats.org/officeDocument/2006/relationships/image" Target="../media/image410.png"/><Relationship Id="rId6" Type="http://schemas.openxmlformats.org/officeDocument/2006/relationships/image" Target="../media/image395.png"/><Relationship Id="rId7" Type="http://schemas.openxmlformats.org/officeDocument/2006/relationships/image" Target="../media/image411.png"/><Relationship Id="rId8" Type="http://schemas.openxmlformats.org/officeDocument/2006/relationships/image" Target="../media/image412.png"/><Relationship Id="rId9" Type="http://schemas.openxmlformats.org/officeDocument/2006/relationships/image" Target="../media/image413.png"/><Relationship Id="rId10" Type="http://schemas.openxmlformats.org/officeDocument/2006/relationships/image" Target="../media/image414.png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unfinnished())" TargetMode="External"/><Relationship Id="rId3" Type="http://schemas.openxmlformats.org/officeDocument/2006/relationships/slide" Target="slide1.xml"/><Relationship Id="rId4" Type="http://schemas.openxmlformats.org/officeDocument/2006/relationships/slide" Target="slide46.xml"/><Relationship Id="rId5" Type="http://schemas.openxmlformats.org/officeDocument/2006/relationships/image" Target="../media/image28.png"/><Relationship Id="rId6" Type="http://schemas.openxmlformats.org/officeDocument/2006/relationships/slide" Target="slide42.xml"/><Relationship Id="rId7" Type="http://schemas.openxmlformats.org/officeDocument/2006/relationships/image" Target="../media/image421.png"/><Relationship Id="rId8" Type="http://schemas.openxmlformats.org/officeDocument/2006/relationships/image" Target="../media/image422.png"/><Relationship Id="rId9" Type="http://schemas.openxmlformats.org/officeDocument/2006/relationships/image" Target="../media/image423.png"/><Relationship Id="rId10" Type="http://schemas.openxmlformats.org/officeDocument/2006/relationships/image" Target="../media/image424.png"/></Relationships>
</file>

<file path=ppt/slides/_rels/slide42.xml.rels><?xml version="1.0" encoding="UTF-8" standalone="yes"?>
<Relationships xmlns="http://schemas.openxmlformats.org/package/2006/relationships"><Relationship Id="rId20" Type="http://schemas.openxmlformats.org/officeDocument/2006/relationships/slide" Target="slide1.xml"/><Relationship Id="rId21" Type="http://schemas.openxmlformats.org/officeDocument/2006/relationships/image" Target="../media/image28.png"/><Relationship Id="rId22" Type="http://schemas.openxmlformats.org/officeDocument/2006/relationships/hyperlink" Target="ovf(clear())" TargetMode="External"/><Relationship Id="rId23" Type="http://schemas.openxmlformats.org/officeDocument/2006/relationships/image" Target="../media/image425.png"/><Relationship Id="rId24" Type="http://schemas.openxmlformats.org/officeDocument/2006/relationships/image" Target="../media/image426.png"/><Relationship Id="rId25" Type="http://schemas.openxmlformats.org/officeDocument/2006/relationships/image" Target="../media/image427.png"/><Relationship Id="rId26" Type="http://schemas.openxmlformats.org/officeDocument/2006/relationships/image" Target="../media/image428.png"/><Relationship Id="rId27" Type="http://schemas.openxmlformats.org/officeDocument/2006/relationships/image" Target="../media/image429.png"/><Relationship Id="rId28" Type="http://schemas.openxmlformats.org/officeDocument/2006/relationships/image" Target="../media/image430.png"/><Relationship Id="rId29" Type="http://schemas.openxmlformats.org/officeDocument/2006/relationships/image" Target="../media/image431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b))" TargetMode="External"/><Relationship Id="rId3" Type="http://schemas.openxmlformats.org/officeDocument/2006/relationships/hyperlink" Target="ovf(place('?'))" TargetMode="External"/><Relationship Id="rId4" Type="http://schemas.openxmlformats.org/officeDocument/2006/relationships/slide" Target="slide44.xml"/><Relationship Id="rId5" Type="http://schemas.openxmlformats.org/officeDocument/2006/relationships/hyperlink" Target="ovf(place(a))" TargetMode="External"/><Relationship Id="rId30" Type="http://schemas.openxmlformats.org/officeDocument/2006/relationships/image" Target="../media/image432.png"/><Relationship Id="rId31" Type="http://schemas.openxmlformats.org/officeDocument/2006/relationships/image" Target="../media/image433.png"/><Relationship Id="rId32" Type="http://schemas.openxmlformats.org/officeDocument/2006/relationships/image" Target="../media/image434.png"/><Relationship Id="rId9" Type="http://schemas.openxmlformats.org/officeDocument/2006/relationships/hyperlink" Target="ovf(place(f))" TargetMode="External"/><Relationship Id="rId6" Type="http://schemas.openxmlformats.org/officeDocument/2006/relationships/hyperlink" Target="ovf(place(e))" TargetMode="External"/><Relationship Id="rId7" Type="http://schemas.openxmlformats.org/officeDocument/2006/relationships/hyperlink" Target="ovf(backspace())" TargetMode="External"/><Relationship Id="rId8" Type="http://schemas.openxmlformats.org/officeDocument/2006/relationships/hyperlink" Target="ovf(place('i'))" TargetMode="External"/><Relationship Id="rId33" Type="http://schemas.openxmlformats.org/officeDocument/2006/relationships/image" Target="../media/image435.png"/><Relationship Id="rId34" Type="http://schemas.openxmlformats.org/officeDocument/2006/relationships/image" Target="../media/image436.png"/><Relationship Id="rId35" Type="http://schemas.openxmlformats.org/officeDocument/2006/relationships/image" Target="../media/image437.png"/><Relationship Id="rId36" Type="http://schemas.openxmlformats.org/officeDocument/2006/relationships/image" Target="../media/image438.png"/><Relationship Id="rId10" Type="http://schemas.openxmlformats.org/officeDocument/2006/relationships/hyperlink" Target="ovf(place(m))" TargetMode="External"/><Relationship Id="rId11" Type="http://schemas.openxmlformats.org/officeDocument/2006/relationships/hyperlink" Target="ovf(place(j))" TargetMode="External"/><Relationship Id="rId12" Type="http://schemas.openxmlformats.org/officeDocument/2006/relationships/hyperlink" Target="ovf(place('%20'))" TargetMode="External"/><Relationship Id="rId13" Type="http://schemas.openxmlformats.org/officeDocument/2006/relationships/slide" Target="slide43.xml"/><Relationship Id="rId14" Type="http://schemas.openxmlformats.org/officeDocument/2006/relationships/hyperlink" Target="ovf(place(k))" TargetMode="External"/><Relationship Id="rId15" Type="http://schemas.openxmlformats.org/officeDocument/2006/relationships/hyperlink" Target="ovf(place(g))" TargetMode="External"/><Relationship Id="rId16" Type="http://schemas.openxmlformats.org/officeDocument/2006/relationships/hyperlink" Target="ovf(place(c))" TargetMode="External"/><Relationship Id="rId17" Type="http://schemas.openxmlformats.org/officeDocument/2006/relationships/hyperlink" Target="ovf(place(l))" TargetMode="External"/><Relationship Id="rId18" Type="http://schemas.openxmlformats.org/officeDocument/2006/relationships/hyperlink" Target="ovf(place(h))" TargetMode="External"/><Relationship Id="rId19" Type="http://schemas.openxmlformats.org/officeDocument/2006/relationships/hyperlink" Target="ovf(place(d))" TargetMode="External"/><Relationship Id="rId37" Type="http://schemas.openxmlformats.org/officeDocument/2006/relationships/image" Target="../media/image439.png"/><Relationship Id="rId38" Type="http://schemas.openxmlformats.org/officeDocument/2006/relationships/image" Target="../media/image440.png"/><Relationship Id="rId39" Type="http://schemas.openxmlformats.org/officeDocument/2006/relationships/image" Target="../media/image441.png"/><Relationship Id="rId40" Type="http://schemas.openxmlformats.org/officeDocument/2006/relationships/image" Target="../media/image442.png"/><Relationship Id="rId41" Type="http://schemas.openxmlformats.org/officeDocument/2006/relationships/image" Target="../media/image443.png"/><Relationship Id="rId42" Type="http://schemas.openxmlformats.org/officeDocument/2006/relationships/image" Target="../media/image26.png"/><Relationship Id="rId43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20" Type="http://schemas.openxmlformats.org/officeDocument/2006/relationships/hyperlink" Target="ovf(place('H'))" TargetMode="External"/><Relationship Id="rId21" Type="http://schemas.openxmlformats.org/officeDocument/2006/relationships/hyperlink" Target="ovf(place('D'))" TargetMode="External"/><Relationship Id="rId22" Type="http://schemas.openxmlformats.org/officeDocument/2006/relationships/image" Target="../media/image28.png"/><Relationship Id="rId23" Type="http://schemas.openxmlformats.org/officeDocument/2006/relationships/image" Target="../media/image425.png"/><Relationship Id="rId24" Type="http://schemas.openxmlformats.org/officeDocument/2006/relationships/image" Target="../media/image445.png"/><Relationship Id="rId25" Type="http://schemas.openxmlformats.org/officeDocument/2006/relationships/image" Target="../media/image441.png"/><Relationship Id="rId26" Type="http://schemas.openxmlformats.org/officeDocument/2006/relationships/image" Target="../media/image446.png"/><Relationship Id="rId27" Type="http://schemas.openxmlformats.org/officeDocument/2006/relationships/image" Target="../media/image447.png"/><Relationship Id="rId28" Type="http://schemas.openxmlformats.org/officeDocument/2006/relationships/image" Target="../media/image448.png"/><Relationship Id="rId29" Type="http://schemas.openxmlformats.org/officeDocument/2006/relationships/image" Target="../media/image449.png"/><Relationship Id="rId1" Type="http://schemas.openxmlformats.org/officeDocument/2006/relationships/slideLayout" Target="../slideLayouts/slideLayout2.xml"/><Relationship Id="rId2" Type="http://schemas.openxmlformats.org/officeDocument/2006/relationships/hyperlink" Target="ovf(place('?'))" TargetMode="External"/><Relationship Id="rId3" Type="http://schemas.openxmlformats.org/officeDocument/2006/relationships/hyperlink" Target="ovf(clear())" TargetMode="External"/><Relationship Id="rId4" Type="http://schemas.openxmlformats.org/officeDocument/2006/relationships/hyperlink" Target="ovf(place('B'))" TargetMode="External"/><Relationship Id="rId5" Type="http://schemas.openxmlformats.org/officeDocument/2006/relationships/image" Target="../media/image444.png"/><Relationship Id="rId30" Type="http://schemas.openxmlformats.org/officeDocument/2006/relationships/image" Target="../media/image450.png"/><Relationship Id="rId31" Type="http://schemas.openxmlformats.org/officeDocument/2006/relationships/image" Target="../media/image451.png"/><Relationship Id="rId32" Type="http://schemas.openxmlformats.org/officeDocument/2006/relationships/image" Target="../media/image452.png"/><Relationship Id="rId9" Type="http://schemas.openxmlformats.org/officeDocument/2006/relationships/hyperlink" Target="ovf(backspace())" TargetMode="External"/><Relationship Id="rId6" Type="http://schemas.openxmlformats.org/officeDocument/2006/relationships/slide" Target="slide45.xml"/><Relationship Id="rId7" Type="http://schemas.openxmlformats.org/officeDocument/2006/relationships/hyperlink" Target="ovf(place('A'))" TargetMode="External"/><Relationship Id="rId8" Type="http://schemas.openxmlformats.org/officeDocument/2006/relationships/hyperlink" Target="ovf(place('E'))" TargetMode="External"/><Relationship Id="rId33" Type="http://schemas.openxmlformats.org/officeDocument/2006/relationships/image" Target="../media/image453.png"/><Relationship Id="rId34" Type="http://schemas.openxmlformats.org/officeDocument/2006/relationships/image" Target="../media/image454.png"/><Relationship Id="rId35" Type="http://schemas.openxmlformats.org/officeDocument/2006/relationships/image" Target="../media/image455.png"/><Relationship Id="rId36" Type="http://schemas.openxmlformats.org/officeDocument/2006/relationships/image" Target="../media/image456.png"/><Relationship Id="rId10" Type="http://schemas.openxmlformats.org/officeDocument/2006/relationships/hyperlink" Target="ovf(place('I'))" TargetMode="External"/><Relationship Id="rId11" Type="http://schemas.openxmlformats.org/officeDocument/2006/relationships/hyperlink" Target="ovf(place('F'))" TargetMode="External"/><Relationship Id="rId12" Type="http://schemas.openxmlformats.org/officeDocument/2006/relationships/hyperlink" Target="ovf(place('M'))" TargetMode="External"/><Relationship Id="rId13" Type="http://schemas.openxmlformats.org/officeDocument/2006/relationships/hyperlink" Target="ovf(place('J'))" TargetMode="External"/><Relationship Id="rId14" Type="http://schemas.openxmlformats.org/officeDocument/2006/relationships/hyperlink" Target="ovf(place('%20'))" TargetMode="External"/><Relationship Id="rId15" Type="http://schemas.openxmlformats.org/officeDocument/2006/relationships/slide" Target="slide42.xml"/><Relationship Id="rId16" Type="http://schemas.openxmlformats.org/officeDocument/2006/relationships/hyperlink" Target="ovf(place('K'))" TargetMode="External"/><Relationship Id="rId17" Type="http://schemas.openxmlformats.org/officeDocument/2006/relationships/hyperlink" Target="ovf(place('G'))" TargetMode="External"/><Relationship Id="rId18" Type="http://schemas.openxmlformats.org/officeDocument/2006/relationships/hyperlink" Target="ovf(place('C'))" TargetMode="External"/><Relationship Id="rId19" Type="http://schemas.openxmlformats.org/officeDocument/2006/relationships/hyperlink" Target="ovf(place('L'))" TargetMode="External"/><Relationship Id="rId37" Type="http://schemas.openxmlformats.org/officeDocument/2006/relationships/image" Target="../media/image457.png"/><Relationship Id="rId38" Type="http://schemas.openxmlformats.org/officeDocument/2006/relationships/image" Target="../media/image458.png"/><Relationship Id="rId39" Type="http://schemas.openxmlformats.org/officeDocument/2006/relationships/image" Target="../media/image20.png"/><Relationship Id="rId40" Type="http://schemas.openxmlformats.org/officeDocument/2006/relationships/image" Target="../media/image459.png"/><Relationship Id="rId41" Type="http://schemas.openxmlformats.org/officeDocument/2006/relationships/image" Target="../media/image26.png"/><Relationship Id="rId42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20" Type="http://schemas.openxmlformats.org/officeDocument/2006/relationships/hyperlink" Target="ovf(clear())" TargetMode="External"/><Relationship Id="rId21" Type="http://schemas.openxmlformats.org/officeDocument/2006/relationships/image" Target="../media/image425.png"/><Relationship Id="rId22" Type="http://schemas.openxmlformats.org/officeDocument/2006/relationships/image" Target="../media/image426.png"/><Relationship Id="rId23" Type="http://schemas.openxmlformats.org/officeDocument/2006/relationships/image" Target="../media/image460.png"/><Relationship Id="rId24" Type="http://schemas.openxmlformats.org/officeDocument/2006/relationships/image" Target="../media/image427.png"/><Relationship Id="rId25" Type="http://schemas.openxmlformats.org/officeDocument/2006/relationships/image" Target="../media/image440.png"/><Relationship Id="rId26" Type="http://schemas.openxmlformats.org/officeDocument/2006/relationships/image" Target="../media/image461.png"/><Relationship Id="rId27" Type="http://schemas.openxmlformats.org/officeDocument/2006/relationships/image" Target="../media/image462.png"/><Relationship Id="rId28" Type="http://schemas.openxmlformats.org/officeDocument/2006/relationships/image" Target="../media/image463.png"/><Relationship Id="rId29" Type="http://schemas.openxmlformats.org/officeDocument/2006/relationships/image" Target="../media/image464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o))" TargetMode="External"/><Relationship Id="rId3" Type="http://schemas.openxmlformats.org/officeDocument/2006/relationships/hyperlink" Target="ovf(place(!))" TargetMode="External"/><Relationship Id="rId4" Type="http://schemas.openxmlformats.org/officeDocument/2006/relationships/slide" Target="slide42.xml"/><Relationship Id="rId5" Type="http://schemas.openxmlformats.org/officeDocument/2006/relationships/hyperlink" Target="ovf(place(n))" TargetMode="External"/><Relationship Id="rId30" Type="http://schemas.openxmlformats.org/officeDocument/2006/relationships/image" Target="../media/image465.png"/><Relationship Id="rId31" Type="http://schemas.openxmlformats.org/officeDocument/2006/relationships/image" Target="../media/image466.png"/><Relationship Id="rId32" Type="http://schemas.openxmlformats.org/officeDocument/2006/relationships/image" Target="../media/image467.png"/><Relationship Id="rId9" Type="http://schemas.openxmlformats.org/officeDocument/2006/relationships/hyperlink" Target="ovf(place(z))" TargetMode="External"/><Relationship Id="rId6" Type="http://schemas.openxmlformats.org/officeDocument/2006/relationships/hyperlink" Target="ovf(place(r))" TargetMode="External"/><Relationship Id="rId7" Type="http://schemas.openxmlformats.org/officeDocument/2006/relationships/hyperlink" Target="ovf(place(v))" TargetMode="External"/><Relationship Id="rId8" Type="http://schemas.openxmlformats.org/officeDocument/2006/relationships/hyperlink" Target="ovf(place(s))" TargetMode="External"/><Relationship Id="rId33" Type="http://schemas.openxmlformats.org/officeDocument/2006/relationships/image" Target="../media/image468.png"/><Relationship Id="rId34" Type="http://schemas.openxmlformats.org/officeDocument/2006/relationships/image" Target="../media/image469.png"/><Relationship Id="rId35" Type="http://schemas.openxmlformats.org/officeDocument/2006/relationships/image" Target="../media/image470.png"/><Relationship Id="rId36" Type="http://schemas.openxmlformats.org/officeDocument/2006/relationships/image" Target="../media/image471.png"/><Relationship Id="rId10" Type="http://schemas.openxmlformats.org/officeDocument/2006/relationships/hyperlink" Target="ovf(place(w))" TargetMode="External"/><Relationship Id="rId11" Type="http://schemas.openxmlformats.org/officeDocument/2006/relationships/hyperlink" Target="ovf(place(%20))" TargetMode="External"/><Relationship Id="rId12" Type="http://schemas.openxmlformats.org/officeDocument/2006/relationships/slide" Target="slide45.xml"/><Relationship Id="rId13" Type="http://schemas.openxmlformats.org/officeDocument/2006/relationships/hyperlink" Target="ovf(place(t))" TargetMode="External"/><Relationship Id="rId14" Type="http://schemas.openxmlformats.org/officeDocument/2006/relationships/hyperlink" Target="ovf(place(p))" TargetMode="External"/><Relationship Id="rId15" Type="http://schemas.openxmlformats.org/officeDocument/2006/relationships/hyperlink" Target="ovf(place(y))" TargetMode="External"/><Relationship Id="rId16" Type="http://schemas.openxmlformats.org/officeDocument/2006/relationships/hyperlink" Target="ovf(place(u))" TargetMode="External"/><Relationship Id="rId17" Type="http://schemas.openxmlformats.org/officeDocument/2006/relationships/hyperlink" Target="ovf(place(q))" TargetMode="External"/><Relationship Id="rId18" Type="http://schemas.openxmlformats.org/officeDocument/2006/relationships/slide" Target="slide1.xml"/><Relationship Id="rId19" Type="http://schemas.openxmlformats.org/officeDocument/2006/relationships/image" Target="../media/image28.png"/><Relationship Id="rId37" Type="http://schemas.openxmlformats.org/officeDocument/2006/relationships/image" Target="../media/image472.png"/><Relationship Id="rId38" Type="http://schemas.openxmlformats.org/officeDocument/2006/relationships/hyperlink" Target="ovf(place(x))" TargetMode="External"/><Relationship Id="rId39" Type="http://schemas.openxmlformats.org/officeDocument/2006/relationships/image" Target="../media/image473.png"/><Relationship Id="rId40" Type="http://schemas.openxmlformats.org/officeDocument/2006/relationships/image" Target="../media/image474.png"/><Relationship Id="rId41" Type="http://schemas.openxmlformats.org/officeDocument/2006/relationships/image" Target="../media/image26.png"/><Relationship Id="rId42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20" Type="http://schemas.openxmlformats.org/officeDocument/2006/relationships/hyperlink" Target="ovf(place('Q'))" TargetMode="External"/><Relationship Id="rId21" Type="http://schemas.openxmlformats.org/officeDocument/2006/relationships/image" Target="../media/image28.png"/><Relationship Id="rId22" Type="http://schemas.openxmlformats.org/officeDocument/2006/relationships/image" Target="../media/image425.png"/><Relationship Id="rId23" Type="http://schemas.openxmlformats.org/officeDocument/2006/relationships/image" Target="../media/image475.png"/><Relationship Id="rId24" Type="http://schemas.openxmlformats.org/officeDocument/2006/relationships/image" Target="../media/image476.png"/><Relationship Id="rId25" Type="http://schemas.openxmlformats.org/officeDocument/2006/relationships/image" Target="../media/image477.png"/><Relationship Id="rId26" Type="http://schemas.openxmlformats.org/officeDocument/2006/relationships/image" Target="../media/image478.png"/><Relationship Id="rId27" Type="http://schemas.openxmlformats.org/officeDocument/2006/relationships/image" Target="../media/image479.png"/><Relationship Id="rId28" Type="http://schemas.openxmlformats.org/officeDocument/2006/relationships/image" Target="../media/image480.png"/><Relationship Id="rId29" Type="http://schemas.openxmlformats.org/officeDocument/2006/relationships/image" Target="../media/image481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place('!'))" TargetMode="External"/><Relationship Id="rId3" Type="http://schemas.openxmlformats.org/officeDocument/2006/relationships/hyperlink" Target="ovf(place('O'))" TargetMode="External"/><Relationship Id="rId4" Type="http://schemas.openxmlformats.org/officeDocument/2006/relationships/hyperlink" Target="ovf(clear())" TargetMode="External"/><Relationship Id="rId5" Type="http://schemas.openxmlformats.org/officeDocument/2006/relationships/slide" Target="slide43.xml"/><Relationship Id="rId30" Type="http://schemas.openxmlformats.org/officeDocument/2006/relationships/image" Target="../media/image482.png"/><Relationship Id="rId31" Type="http://schemas.openxmlformats.org/officeDocument/2006/relationships/image" Target="../media/image483.png"/><Relationship Id="rId32" Type="http://schemas.openxmlformats.org/officeDocument/2006/relationships/image" Target="../media/image484.png"/><Relationship Id="rId9" Type="http://schemas.openxmlformats.org/officeDocument/2006/relationships/hyperlink" Target="ovf(place('V'))" TargetMode="External"/><Relationship Id="rId6" Type="http://schemas.openxmlformats.org/officeDocument/2006/relationships/hyperlink" Target="ovf(place('N'))" TargetMode="External"/><Relationship Id="rId7" Type="http://schemas.openxmlformats.org/officeDocument/2006/relationships/hyperlink" Target="ovf(place('R'))" TargetMode="External"/><Relationship Id="rId8" Type="http://schemas.openxmlformats.org/officeDocument/2006/relationships/hyperlink" Target="ovf(backspace())" TargetMode="External"/><Relationship Id="rId33" Type="http://schemas.openxmlformats.org/officeDocument/2006/relationships/image" Target="../media/image485.png"/><Relationship Id="rId34" Type="http://schemas.openxmlformats.org/officeDocument/2006/relationships/image" Target="../media/image486.png"/><Relationship Id="rId35" Type="http://schemas.openxmlformats.org/officeDocument/2006/relationships/image" Target="../media/image487.png"/><Relationship Id="rId36" Type="http://schemas.openxmlformats.org/officeDocument/2006/relationships/image" Target="../media/image452.png"/><Relationship Id="rId10" Type="http://schemas.openxmlformats.org/officeDocument/2006/relationships/hyperlink" Target="ovf(place('S'))" TargetMode="External"/><Relationship Id="rId11" Type="http://schemas.openxmlformats.org/officeDocument/2006/relationships/hyperlink" Target="ovf(place('Z'))" TargetMode="External"/><Relationship Id="rId12" Type="http://schemas.openxmlformats.org/officeDocument/2006/relationships/hyperlink" Target="ovf(place('W'))" TargetMode="External"/><Relationship Id="rId13" Type="http://schemas.openxmlformats.org/officeDocument/2006/relationships/hyperlink" Target="ovf(place('%20'))" TargetMode="External"/><Relationship Id="rId14" Type="http://schemas.openxmlformats.org/officeDocument/2006/relationships/slide" Target="slide44.xml"/><Relationship Id="rId15" Type="http://schemas.openxmlformats.org/officeDocument/2006/relationships/hyperlink" Target="ovf(place('X'))" TargetMode="External"/><Relationship Id="rId16" Type="http://schemas.openxmlformats.org/officeDocument/2006/relationships/hyperlink" Target="ovf(place('T'))" TargetMode="External"/><Relationship Id="rId17" Type="http://schemas.openxmlformats.org/officeDocument/2006/relationships/hyperlink" Target="ovf(place('P'))" TargetMode="External"/><Relationship Id="rId18" Type="http://schemas.openxmlformats.org/officeDocument/2006/relationships/hyperlink" Target="ovf(place('Y'))" TargetMode="External"/><Relationship Id="rId19" Type="http://schemas.openxmlformats.org/officeDocument/2006/relationships/hyperlink" Target="ovf(place('U'))" TargetMode="External"/><Relationship Id="rId37" Type="http://schemas.openxmlformats.org/officeDocument/2006/relationships/image" Target="../media/image20.png"/><Relationship Id="rId38" Type="http://schemas.openxmlformats.org/officeDocument/2006/relationships/image" Target="../media/image459.png"/><Relationship Id="rId39" Type="http://schemas.openxmlformats.org/officeDocument/2006/relationships/image" Target="../media/image488.png"/><Relationship Id="rId40" Type="http://schemas.openxmlformats.org/officeDocument/2006/relationships/image" Target="../media/image472.png"/><Relationship Id="rId41" Type="http://schemas.openxmlformats.org/officeDocument/2006/relationships/image" Target="../media/image26.png"/><Relationship Id="rId42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hyperlink" Target="ovf(place('7'))" TargetMode="External"/><Relationship Id="rId20" Type="http://schemas.openxmlformats.org/officeDocument/2006/relationships/image" Target="../media/image493.png"/><Relationship Id="rId21" Type="http://schemas.openxmlformats.org/officeDocument/2006/relationships/image" Target="../media/image494.png"/><Relationship Id="rId22" Type="http://schemas.openxmlformats.org/officeDocument/2006/relationships/image" Target="../media/image495.png"/><Relationship Id="rId23" Type="http://schemas.openxmlformats.org/officeDocument/2006/relationships/image" Target="../media/image496.png"/><Relationship Id="rId24" Type="http://schemas.openxmlformats.org/officeDocument/2006/relationships/image" Target="../media/image497.png"/><Relationship Id="rId25" Type="http://schemas.openxmlformats.org/officeDocument/2006/relationships/image" Target="../media/image498.png"/><Relationship Id="rId26" Type="http://schemas.openxmlformats.org/officeDocument/2006/relationships/image" Target="../media/image499.png"/><Relationship Id="rId27" Type="http://schemas.openxmlformats.org/officeDocument/2006/relationships/image" Target="../media/image500.png"/><Relationship Id="rId28" Type="http://schemas.openxmlformats.org/officeDocument/2006/relationships/image" Target="../media/image501.png"/><Relationship Id="rId29" Type="http://schemas.openxmlformats.org/officeDocument/2006/relationships/image" Target="../media/image26.png"/><Relationship Id="rId30" Type="http://schemas.openxmlformats.org/officeDocument/2006/relationships/image" Target="../media/image27.png"/><Relationship Id="rId10" Type="http://schemas.openxmlformats.org/officeDocument/2006/relationships/hyperlink" Target="ovf(place('2'))" TargetMode="External"/><Relationship Id="rId11" Type="http://schemas.openxmlformats.org/officeDocument/2006/relationships/hyperlink" Target="ovf(place('8'))" TargetMode="External"/><Relationship Id="rId12" Type="http://schemas.openxmlformats.org/officeDocument/2006/relationships/hyperlink" Target="ovf(place('3'))" TargetMode="External"/><Relationship Id="rId13" Type="http://schemas.openxmlformats.org/officeDocument/2006/relationships/slide" Target="slide1.xml"/><Relationship Id="rId14" Type="http://schemas.openxmlformats.org/officeDocument/2006/relationships/hyperlink" Target="ovf(place('9'))" TargetMode="External"/><Relationship Id="rId15" Type="http://schemas.openxmlformats.org/officeDocument/2006/relationships/image" Target="../media/image28.png"/><Relationship Id="rId16" Type="http://schemas.openxmlformats.org/officeDocument/2006/relationships/image" Target="../media/image489.png"/><Relationship Id="rId17" Type="http://schemas.openxmlformats.org/officeDocument/2006/relationships/image" Target="../media/image490.png"/><Relationship Id="rId18" Type="http://schemas.openxmlformats.org/officeDocument/2006/relationships/image" Target="../media/image491.png"/><Relationship Id="rId19" Type="http://schemas.openxmlformats.org/officeDocument/2006/relationships/image" Target="../media/image492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unfinnished())" TargetMode="External"/><Relationship Id="rId3" Type="http://schemas.openxmlformats.org/officeDocument/2006/relationships/hyperlink" Target="ovf(place('5'))" TargetMode="External"/><Relationship Id="rId4" Type="http://schemas.openxmlformats.org/officeDocument/2006/relationships/hyperlink" Target="ovf(place('4'))" TargetMode="External"/><Relationship Id="rId5" Type="http://schemas.openxmlformats.org/officeDocument/2006/relationships/hyperlink" Target="ovf(place('10'))" TargetMode="External"/><Relationship Id="rId6" Type="http://schemas.openxmlformats.org/officeDocument/2006/relationships/hyperlink" Target="ovf(place('1'))" TargetMode="External"/><Relationship Id="rId7" Type="http://schemas.openxmlformats.org/officeDocument/2006/relationships/hyperlink" Target="ovf(place('6'))" TargetMode="External"/><Relationship Id="rId8" Type="http://schemas.openxmlformats.org/officeDocument/2006/relationships/hyperlink" Target="ovf(place('0'))" TargetMode="Externa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20" Type="http://schemas.openxmlformats.org/officeDocument/2006/relationships/image" Target="../media/image513.png"/><Relationship Id="rId21" Type="http://schemas.openxmlformats.org/officeDocument/2006/relationships/image" Target="../media/image514.png"/><Relationship Id="rId22" Type="http://schemas.openxmlformats.org/officeDocument/2006/relationships/image" Target="../media/image515.png"/><Relationship Id="rId23" Type="http://schemas.openxmlformats.org/officeDocument/2006/relationships/image" Target="../media/image516.png"/><Relationship Id="rId24" Type="http://schemas.openxmlformats.org/officeDocument/2006/relationships/image" Target="../media/image22.png"/><Relationship Id="rId10" Type="http://schemas.openxmlformats.org/officeDocument/2006/relationships/image" Target="../media/image506.png"/><Relationship Id="rId11" Type="http://schemas.openxmlformats.org/officeDocument/2006/relationships/image" Target="../media/image507.png"/><Relationship Id="rId12" Type="http://schemas.openxmlformats.org/officeDocument/2006/relationships/image" Target="../media/image508.png"/><Relationship Id="rId13" Type="http://schemas.openxmlformats.org/officeDocument/2006/relationships/image" Target="../media/image364.png"/><Relationship Id="rId14" Type="http://schemas.openxmlformats.org/officeDocument/2006/relationships/image" Target="../media/image509.png"/><Relationship Id="rId15" Type="http://schemas.openxmlformats.org/officeDocument/2006/relationships/image" Target="../media/image510.png"/><Relationship Id="rId16" Type="http://schemas.openxmlformats.org/officeDocument/2006/relationships/image" Target="../media/image511.png"/><Relationship Id="rId17" Type="http://schemas.openxmlformats.org/officeDocument/2006/relationships/image" Target="../media/image512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48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502.png"/><Relationship Id="rId6" Type="http://schemas.openxmlformats.org/officeDocument/2006/relationships/image" Target="../media/image503.png"/><Relationship Id="rId7" Type="http://schemas.openxmlformats.org/officeDocument/2006/relationships/image" Target="../media/image504.png"/><Relationship Id="rId8" Type="http://schemas.openxmlformats.org/officeDocument/2006/relationships/image" Target="../media/image505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1.png"/><Relationship Id="rId20" Type="http://schemas.openxmlformats.org/officeDocument/2006/relationships/slide" Target="slide49.xml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23" Type="http://schemas.openxmlformats.org/officeDocument/2006/relationships/image" Target="../media/image524.png"/><Relationship Id="rId24" Type="http://schemas.openxmlformats.org/officeDocument/2006/relationships/image" Target="../media/image525.png"/><Relationship Id="rId25" Type="http://schemas.openxmlformats.org/officeDocument/2006/relationships/image" Target="../media/image526.png"/><Relationship Id="rId26" Type="http://schemas.openxmlformats.org/officeDocument/2006/relationships/image" Target="../media/image22.png"/><Relationship Id="rId10" Type="http://schemas.openxmlformats.org/officeDocument/2006/relationships/image" Target="../media/image510.png"/><Relationship Id="rId11" Type="http://schemas.openxmlformats.org/officeDocument/2006/relationships/image" Target="../media/image400.png"/><Relationship Id="rId12" Type="http://schemas.openxmlformats.org/officeDocument/2006/relationships/image" Target="../media/image522.png"/><Relationship Id="rId13" Type="http://schemas.openxmlformats.org/officeDocument/2006/relationships/image" Target="../media/image7.png"/><Relationship Id="rId14" Type="http://schemas.openxmlformats.org/officeDocument/2006/relationships/image" Target="../media/image30.png"/><Relationship Id="rId15" Type="http://schemas.openxmlformats.org/officeDocument/2006/relationships/image" Target="../media/image56.png"/><Relationship Id="rId16" Type="http://schemas.openxmlformats.org/officeDocument/2006/relationships/image" Target="../media/image39.png"/><Relationship Id="rId17" Type="http://schemas.openxmlformats.org/officeDocument/2006/relationships/image" Target="../media/image38.png"/><Relationship Id="rId18" Type="http://schemas.openxmlformats.org/officeDocument/2006/relationships/image" Target="../media/image340.png"/><Relationship Id="rId19" Type="http://schemas.openxmlformats.org/officeDocument/2006/relationships/image" Target="../media/image52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7.png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517.png"/><Relationship Id="rId6" Type="http://schemas.openxmlformats.org/officeDocument/2006/relationships/image" Target="../media/image518.png"/><Relationship Id="rId7" Type="http://schemas.openxmlformats.org/officeDocument/2006/relationships/image" Target="../media/image519.png"/><Relationship Id="rId8" Type="http://schemas.openxmlformats.org/officeDocument/2006/relationships/image" Target="../media/image520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9.png"/><Relationship Id="rId20" Type="http://schemas.openxmlformats.org/officeDocument/2006/relationships/image" Target="../media/image536.png"/><Relationship Id="rId21" Type="http://schemas.openxmlformats.org/officeDocument/2006/relationships/image" Target="../media/image537.png"/><Relationship Id="rId22" Type="http://schemas.openxmlformats.org/officeDocument/2006/relationships/image" Target="../media/image538.png"/><Relationship Id="rId23" Type="http://schemas.openxmlformats.org/officeDocument/2006/relationships/image" Target="../media/image539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26" Type="http://schemas.openxmlformats.org/officeDocument/2006/relationships/image" Target="../media/image540.png"/><Relationship Id="rId27" Type="http://schemas.openxmlformats.org/officeDocument/2006/relationships/image" Target="../media/image22.png"/><Relationship Id="rId10" Type="http://schemas.openxmlformats.org/officeDocument/2006/relationships/image" Target="../media/image530.png"/><Relationship Id="rId11" Type="http://schemas.openxmlformats.org/officeDocument/2006/relationships/image" Target="../media/image531.png"/><Relationship Id="rId12" Type="http://schemas.openxmlformats.org/officeDocument/2006/relationships/image" Target="../media/image136.png"/><Relationship Id="rId13" Type="http://schemas.openxmlformats.org/officeDocument/2006/relationships/image" Target="../media/image532.png"/><Relationship Id="rId14" Type="http://schemas.openxmlformats.org/officeDocument/2006/relationships/image" Target="../media/image74.png"/><Relationship Id="rId15" Type="http://schemas.openxmlformats.org/officeDocument/2006/relationships/image" Target="../media/image533.png"/><Relationship Id="rId16" Type="http://schemas.openxmlformats.org/officeDocument/2006/relationships/image" Target="../media/image534.png"/><Relationship Id="rId17" Type="http://schemas.openxmlformats.org/officeDocument/2006/relationships/image" Target="../media/image535.png"/><Relationship Id="rId18" Type="http://schemas.openxmlformats.org/officeDocument/2006/relationships/image" Target="../media/image521.png"/><Relationship Id="rId19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slide" Target="slide47.xml"/><Relationship Id="rId4" Type="http://schemas.openxmlformats.org/officeDocument/2006/relationships/image" Target="../media/image106.png"/><Relationship Id="rId5" Type="http://schemas.openxmlformats.org/officeDocument/2006/relationships/image" Target="../media/image340.png"/><Relationship Id="rId6" Type="http://schemas.openxmlformats.org/officeDocument/2006/relationships/image" Target="../media/image527.png"/><Relationship Id="rId7" Type="http://schemas.openxmlformats.org/officeDocument/2006/relationships/image" Target="../media/image528.png"/><Relationship Id="rId8" Type="http://schemas.openxmlformats.org/officeDocument/2006/relationships/image" Target="../media/image50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20" Type="http://schemas.openxmlformats.org/officeDocument/2006/relationships/image" Target="../media/image61.png"/><Relationship Id="rId21" Type="http://schemas.openxmlformats.org/officeDocument/2006/relationships/image" Target="../media/image11.png"/><Relationship Id="rId22" Type="http://schemas.openxmlformats.org/officeDocument/2006/relationships/image" Target="../media/image12.png"/><Relationship Id="rId23" Type="http://schemas.openxmlformats.org/officeDocument/2006/relationships/image" Target="../media/image69.png"/><Relationship Id="rId24" Type="http://schemas.openxmlformats.org/officeDocument/2006/relationships/image" Target="../media/image79.png"/><Relationship Id="rId25" Type="http://schemas.openxmlformats.org/officeDocument/2006/relationships/image" Target="../media/image80.png"/><Relationship Id="rId26" Type="http://schemas.openxmlformats.org/officeDocument/2006/relationships/image" Target="../media/image81.png"/><Relationship Id="rId27" Type="http://schemas.openxmlformats.org/officeDocument/2006/relationships/image" Target="../media/image62.png"/><Relationship Id="rId28" Type="http://schemas.openxmlformats.org/officeDocument/2006/relationships/image" Target="../media/image26.png"/><Relationship Id="rId29" Type="http://schemas.openxmlformats.org/officeDocument/2006/relationships/image" Target="../media/image27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6.png"/><Relationship Id="rId13" Type="http://schemas.openxmlformats.org/officeDocument/2006/relationships/image" Target="../media/image55.png"/><Relationship Id="rId14" Type="http://schemas.openxmlformats.org/officeDocument/2006/relationships/image" Target="../media/image56.png"/><Relationship Id="rId15" Type="http://schemas.openxmlformats.org/officeDocument/2006/relationships/image" Target="../media/image57.png"/><Relationship Id="rId16" Type="http://schemas.openxmlformats.org/officeDocument/2006/relationships/image" Target="../media/image58.png"/><Relationship Id="rId17" Type="http://schemas.openxmlformats.org/officeDocument/2006/relationships/image" Target="../media/image59.png"/><Relationship Id="rId18" Type="http://schemas.openxmlformats.org/officeDocument/2006/relationships/image" Target="../media/image13.png"/><Relationship Id="rId19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7.png"/><Relationship Id="rId20" Type="http://schemas.openxmlformats.org/officeDocument/2006/relationships/image" Target="../media/image547.png"/><Relationship Id="rId21" Type="http://schemas.openxmlformats.org/officeDocument/2006/relationships/image" Target="../media/image548.png"/><Relationship Id="rId22" Type="http://schemas.openxmlformats.org/officeDocument/2006/relationships/image" Target="../media/image549.png"/><Relationship Id="rId23" Type="http://schemas.openxmlformats.org/officeDocument/2006/relationships/image" Target="../media/image550.png"/><Relationship Id="rId24" Type="http://schemas.openxmlformats.org/officeDocument/2006/relationships/image" Target="../media/image551.png"/><Relationship Id="rId25" Type="http://schemas.openxmlformats.org/officeDocument/2006/relationships/image" Target="../media/image93.png"/><Relationship Id="rId26" Type="http://schemas.openxmlformats.org/officeDocument/2006/relationships/image" Target="../media/image552.png"/><Relationship Id="rId27" Type="http://schemas.openxmlformats.org/officeDocument/2006/relationships/image" Target="../media/image553.png"/><Relationship Id="rId28" Type="http://schemas.openxmlformats.org/officeDocument/2006/relationships/image" Target="../media/image136.png"/><Relationship Id="rId29" Type="http://schemas.openxmlformats.org/officeDocument/2006/relationships/image" Target="../media/image554.png"/><Relationship Id="rId30" Type="http://schemas.openxmlformats.org/officeDocument/2006/relationships/image" Target="../media/image26.png"/><Relationship Id="rId31" Type="http://schemas.openxmlformats.org/officeDocument/2006/relationships/image" Target="../media/image27.png"/><Relationship Id="rId10" Type="http://schemas.openxmlformats.org/officeDocument/2006/relationships/image" Target="../media/image388.png"/><Relationship Id="rId11" Type="http://schemas.openxmlformats.org/officeDocument/2006/relationships/image" Target="../media/image541.png"/><Relationship Id="rId12" Type="http://schemas.openxmlformats.org/officeDocument/2006/relationships/image" Target="../media/image542.png"/><Relationship Id="rId13" Type="http://schemas.openxmlformats.org/officeDocument/2006/relationships/image" Target="../media/image543.png"/><Relationship Id="rId14" Type="http://schemas.openxmlformats.org/officeDocument/2006/relationships/image" Target="../media/image544.png"/><Relationship Id="rId15" Type="http://schemas.openxmlformats.org/officeDocument/2006/relationships/image" Target="../media/image66.png"/><Relationship Id="rId16" Type="http://schemas.openxmlformats.org/officeDocument/2006/relationships/image" Target="../media/image545.png"/><Relationship Id="rId17" Type="http://schemas.openxmlformats.org/officeDocument/2006/relationships/image" Target="../media/image546.png"/><Relationship Id="rId18" Type="http://schemas.openxmlformats.org/officeDocument/2006/relationships/image" Target="../media/image523.png"/><Relationship Id="rId19" Type="http://schemas.openxmlformats.org/officeDocument/2006/relationships/image" Target="../media/image39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54.xml"/><Relationship Id="rId3" Type="http://schemas.openxmlformats.org/officeDocument/2006/relationships/slide" Target="slide53.xml"/><Relationship Id="rId4" Type="http://schemas.openxmlformats.org/officeDocument/2006/relationships/slide" Target="slide51.xml"/><Relationship Id="rId5" Type="http://schemas.openxmlformats.org/officeDocument/2006/relationships/slide" Target="slide1.xml"/><Relationship Id="rId6" Type="http://schemas.openxmlformats.org/officeDocument/2006/relationships/image" Target="../media/image28.png"/><Relationship Id="rId7" Type="http://schemas.openxmlformats.org/officeDocument/2006/relationships/slide" Target="slide52.xml"/><Relationship Id="rId8" Type="http://schemas.openxmlformats.org/officeDocument/2006/relationships/image" Target="../media/image386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8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559.png"/><Relationship Id="rId11" Type="http://schemas.openxmlformats.org/officeDocument/2006/relationships/image" Target="../media/image560.png"/><Relationship Id="rId12" Type="http://schemas.openxmlformats.org/officeDocument/2006/relationships/image" Target="../media/image561.png"/><Relationship Id="rId13" Type="http://schemas.openxmlformats.org/officeDocument/2006/relationships/image" Target="../media/image562.png"/><Relationship Id="rId14" Type="http://schemas.openxmlformats.org/officeDocument/2006/relationships/image" Target="../media/image563.png"/><Relationship Id="rId15" Type="http://schemas.openxmlformats.org/officeDocument/2006/relationships/image" Target="../media/image564.png"/><Relationship Id="rId16" Type="http://schemas.openxmlformats.org/officeDocument/2006/relationships/image" Target="../media/image565.png"/><Relationship Id="rId17" Type="http://schemas.openxmlformats.org/officeDocument/2006/relationships/image" Target="../media/image566.png"/><Relationship Id="rId18" Type="http://schemas.openxmlformats.org/officeDocument/2006/relationships/image" Target="../media/image567.png"/><Relationship Id="rId19" Type="http://schemas.openxmlformats.org/officeDocument/2006/relationships/image" Target="../media/image56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41.png"/><Relationship Id="rId5" Type="http://schemas.openxmlformats.org/officeDocument/2006/relationships/image" Target="../media/image136.png"/><Relationship Id="rId6" Type="http://schemas.openxmlformats.org/officeDocument/2006/relationships/image" Target="../media/image555.png"/><Relationship Id="rId7" Type="http://schemas.openxmlformats.org/officeDocument/2006/relationships/image" Target="../media/image556.png"/><Relationship Id="rId8" Type="http://schemas.openxmlformats.org/officeDocument/2006/relationships/image" Target="../media/image557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1.png"/><Relationship Id="rId20" Type="http://schemas.openxmlformats.org/officeDocument/2006/relationships/image" Target="../media/image7.png"/><Relationship Id="rId21" Type="http://schemas.openxmlformats.org/officeDocument/2006/relationships/image" Target="../media/image579.png"/><Relationship Id="rId22" Type="http://schemas.openxmlformats.org/officeDocument/2006/relationships/image" Target="../media/image27.png"/><Relationship Id="rId23" Type="http://schemas.openxmlformats.org/officeDocument/2006/relationships/image" Target="../media/image330.png"/><Relationship Id="rId24" Type="http://schemas.openxmlformats.org/officeDocument/2006/relationships/image" Target="../media/image26.png"/><Relationship Id="rId10" Type="http://schemas.openxmlformats.org/officeDocument/2006/relationships/image" Target="../media/image311.png"/><Relationship Id="rId11" Type="http://schemas.openxmlformats.org/officeDocument/2006/relationships/image" Target="../media/image572.png"/><Relationship Id="rId12" Type="http://schemas.openxmlformats.org/officeDocument/2006/relationships/image" Target="../media/image39.png"/><Relationship Id="rId13" Type="http://schemas.openxmlformats.org/officeDocument/2006/relationships/image" Target="../media/image573.png"/><Relationship Id="rId14" Type="http://schemas.openxmlformats.org/officeDocument/2006/relationships/image" Target="../media/image574.png"/><Relationship Id="rId15" Type="http://schemas.openxmlformats.org/officeDocument/2006/relationships/image" Target="../media/image575.png"/><Relationship Id="rId16" Type="http://schemas.openxmlformats.org/officeDocument/2006/relationships/image" Target="../media/image33.png"/><Relationship Id="rId17" Type="http://schemas.openxmlformats.org/officeDocument/2006/relationships/image" Target="../media/image576.png"/><Relationship Id="rId18" Type="http://schemas.openxmlformats.org/officeDocument/2006/relationships/image" Target="../media/image577.png"/><Relationship Id="rId19" Type="http://schemas.openxmlformats.org/officeDocument/2006/relationships/image" Target="../media/image57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386.png"/><Relationship Id="rId5" Type="http://schemas.openxmlformats.org/officeDocument/2006/relationships/image" Target="../media/image387.png"/><Relationship Id="rId6" Type="http://schemas.openxmlformats.org/officeDocument/2006/relationships/image" Target="../media/image388.png"/><Relationship Id="rId7" Type="http://schemas.openxmlformats.org/officeDocument/2006/relationships/image" Target="../media/image569.png"/><Relationship Id="rId8" Type="http://schemas.openxmlformats.org/officeDocument/2006/relationships/image" Target="../media/image570.png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4.png"/><Relationship Id="rId20" Type="http://schemas.openxmlformats.org/officeDocument/2006/relationships/image" Target="../media/image27.png"/><Relationship Id="rId10" Type="http://schemas.openxmlformats.org/officeDocument/2006/relationships/image" Target="../media/image585.png"/><Relationship Id="rId11" Type="http://schemas.openxmlformats.org/officeDocument/2006/relationships/image" Target="../media/image586.png"/><Relationship Id="rId12" Type="http://schemas.openxmlformats.org/officeDocument/2006/relationships/image" Target="../media/image587.png"/><Relationship Id="rId13" Type="http://schemas.openxmlformats.org/officeDocument/2006/relationships/image" Target="../media/image588.png"/><Relationship Id="rId14" Type="http://schemas.openxmlformats.org/officeDocument/2006/relationships/image" Target="../media/image589.png"/><Relationship Id="rId15" Type="http://schemas.openxmlformats.org/officeDocument/2006/relationships/image" Target="../media/image590.png"/><Relationship Id="rId16" Type="http://schemas.openxmlformats.org/officeDocument/2006/relationships/image" Target="../media/image591.png"/><Relationship Id="rId17" Type="http://schemas.openxmlformats.org/officeDocument/2006/relationships/image" Target="../media/image592.png"/><Relationship Id="rId18" Type="http://schemas.openxmlformats.org/officeDocument/2006/relationships/image" Target="../media/image593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0.png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542.png"/><Relationship Id="rId6" Type="http://schemas.openxmlformats.org/officeDocument/2006/relationships/image" Target="../media/image581.png"/><Relationship Id="rId7" Type="http://schemas.openxmlformats.org/officeDocument/2006/relationships/image" Target="../media/image582.png"/><Relationship Id="rId8" Type="http://schemas.openxmlformats.org/officeDocument/2006/relationships/image" Target="../media/image583.png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8.png"/><Relationship Id="rId20" Type="http://schemas.openxmlformats.org/officeDocument/2006/relationships/image" Target="../media/image4.png"/><Relationship Id="rId21" Type="http://schemas.openxmlformats.org/officeDocument/2006/relationships/image" Target="../media/image606.png"/><Relationship Id="rId22" Type="http://schemas.openxmlformats.org/officeDocument/2006/relationships/image" Target="../media/image607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599.png"/><Relationship Id="rId11" Type="http://schemas.openxmlformats.org/officeDocument/2006/relationships/image" Target="../media/image88.png"/><Relationship Id="rId12" Type="http://schemas.openxmlformats.org/officeDocument/2006/relationships/image" Target="../media/image264.png"/><Relationship Id="rId13" Type="http://schemas.openxmlformats.org/officeDocument/2006/relationships/image" Target="../media/image600.png"/><Relationship Id="rId14" Type="http://schemas.openxmlformats.org/officeDocument/2006/relationships/image" Target="../media/image601.png"/><Relationship Id="rId15" Type="http://schemas.openxmlformats.org/officeDocument/2006/relationships/image" Target="../media/image602.png"/><Relationship Id="rId16" Type="http://schemas.openxmlformats.org/officeDocument/2006/relationships/image" Target="../media/image603.png"/><Relationship Id="rId17" Type="http://schemas.openxmlformats.org/officeDocument/2006/relationships/image" Target="../media/image550.png"/><Relationship Id="rId18" Type="http://schemas.openxmlformats.org/officeDocument/2006/relationships/image" Target="../media/image604.png"/><Relationship Id="rId19" Type="http://schemas.openxmlformats.org/officeDocument/2006/relationships/image" Target="../media/image60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94.png"/><Relationship Id="rId5" Type="http://schemas.openxmlformats.org/officeDocument/2006/relationships/image" Target="../media/image595.png"/><Relationship Id="rId6" Type="http://schemas.openxmlformats.org/officeDocument/2006/relationships/image" Target="../media/image596.png"/><Relationship Id="rId7" Type="http://schemas.openxmlformats.org/officeDocument/2006/relationships/image" Target="../media/image597.png"/><Relationship Id="rId8" Type="http://schemas.openxmlformats.org/officeDocument/2006/relationships/image" Target="../media/image523.png"/></Relationships>
</file>

<file path=ppt/slides/_rels/slide5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3.png"/><Relationship Id="rId12" Type="http://schemas.openxmlformats.org/officeDocument/2006/relationships/image" Target="../media/image614.png"/><Relationship Id="rId13" Type="http://schemas.openxmlformats.org/officeDocument/2006/relationships/image" Target="../media/image615.png"/><Relationship Id="rId14" Type="http://schemas.openxmlformats.org/officeDocument/2006/relationships/image" Target="../media/image311.png"/><Relationship Id="rId15" Type="http://schemas.openxmlformats.org/officeDocument/2006/relationships/image" Target="../media/image616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76.png"/><Relationship Id="rId5" Type="http://schemas.openxmlformats.org/officeDocument/2006/relationships/image" Target="../media/image579.png"/><Relationship Id="rId6" Type="http://schemas.openxmlformats.org/officeDocument/2006/relationships/image" Target="../media/image608.png"/><Relationship Id="rId7" Type="http://schemas.openxmlformats.org/officeDocument/2006/relationships/image" Target="../media/image609.png"/><Relationship Id="rId8" Type="http://schemas.openxmlformats.org/officeDocument/2006/relationships/image" Target="../media/image610.png"/><Relationship Id="rId9" Type="http://schemas.openxmlformats.org/officeDocument/2006/relationships/image" Target="../media/image611.png"/><Relationship Id="rId10" Type="http://schemas.openxmlformats.org/officeDocument/2006/relationships/image" Target="../media/image612.png"/></Relationships>
</file>

<file path=ppt/slides/_rels/slide56.xml.rels><?xml version="1.0" encoding="UTF-8" standalone="yes"?>
<Relationships xmlns="http://schemas.openxmlformats.org/package/2006/relationships"><Relationship Id="rId46" Type="http://schemas.openxmlformats.org/officeDocument/2006/relationships/image" Target="../media/image632.png"/><Relationship Id="rId47" Type="http://schemas.openxmlformats.org/officeDocument/2006/relationships/image" Target="../media/image609.png"/><Relationship Id="rId48" Type="http://schemas.openxmlformats.org/officeDocument/2006/relationships/image" Target="../media/image614.png"/><Relationship Id="rId49" Type="http://schemas.openxmlformats.org/officeDocument/2006/relationships/image" Target="../media/image26.png"/><Relationship Id="rId20" Type="http://schemas.openxmlformats.org/officeDocument/2006/relationships/image" Target="../media/image619.png"/><Relationship Id="rId21" Type="http://schemas.openxmlformats.org/officeDocument/2006/relationships/image" Target="../media/image375.png"/><Relationship Id="rId22" Type="http://schemas.openxmlformats.org/officeDocument/2006/relationships/image" Target="../media/image376.png"/><Relationship Id="rId23" Type="http://schemas.openxmlformats.org/officeDocument/2006/relationships/image" Target="../media/image106.png"/><Relationship Id="rId24" Type="http://schemas.openxmlformats.org/officeDocument/2006/relationships/image" Target="../media/image620.png"/><Relationship Id="rId25" Type="http://schemas.openxmlformats.org/officeDocument/2006/relationships/image" Target="../media/image621.png"/><Relationship Id="rId26" Type="http://schemas.openxmlformats.org/officeDocument/2006/relationships/image" Target="../media/image622.png"/><Relationship Id="rId27" Type="http://schemas.openxmlformats.org/officeDocument/2006/relationships/image" Target="../media/image309.png"/><Relationship Id="rId28" Type="http://schemas.openxmlformats.org/officeDocument/2006/relationships/image" Target="../media/image377.png"/><Relationship Id="rId29" Type="http://schemas.openxmlformats.org/officeDocument/2006/relationships/image" Target="../media/image378.png"/><Relationship Id="rId50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67.xml"/><Relationship Id="rId3" Type="http://schemas.openxmlformats.org/officeDocument/2006/relationships/slide" Target="slide70.xml"/><Relationship Id="rId4" Type="http://schemas.openxmlformats.org/officeDocument/2006/relationships/slide" Target="slide1.xml"/><Relationship Id="rId5" Type="http://schemas.openxmlformats.org/officeDocument/2006/relationships/slide" Target="slide79.xml"/><Relationship Id="rId30" Type="http://schemas.openxmlformats.org/officeDocument/2006/relationships/image" Target="../media/image379.png"/><Relationship Id="rId31" Type="http://schemas.openxmlformats.org/officeDocument/2006/relationships/image" Target="../media/image380.png"/><Relationship Id="rId32" Type="http://schemas.openxmlformats.org/officeDocument/2006/relationships/image" Target="../media/image381.png"/><Relationship Id="rId9" Type="http://schemas.openxmlformats.org/officeDocument/2006/relationships/slide" Target="slide57.xml"/><Relationship Id="rId6" Type="http://schemas.openxmlformats.org/officeDocument/2006/relationships/slide" Target="slide74.xml"/><Relationship Id="rId7" Type="http://schemas.openxmlformats.org/officeDocument/2006/relationships/slide" Target="slide75.xml"/><Relationship Id="rId8" Type="http://schemas.openxmlformats.org/officeDocument/2006/relationships/slide" Target="slide72.xml"/><Relationship Id="rId33" Type="http://schemas.openxmlformats.org/officeDocument/2006/relationships/image" Target="../media/image382.png"/><Relationship Id="rId34" Type="http://schemas.openxmlformats.org/officeDocument/2006/relationships/image" Target="../media/image623.png"/><Relationship Id="rId35" Type="http://schemas.openxmlformats.org/officeDocument/2006/relationships/image" Target="../media/image624.png"/><Relationship Id="rId36" Type="http://schemas.openxmlformats.org/officeDocument/2006/relationships/image" Target="../media/image625.png"/><Relationship Id="rId10" Type="http://schemas.openxmlformats.org/officeDocument/2006/relationships/slide" Target="slide76.xml"/><Relationship Id="rId11" Type="http://schemas.openxmlformats.org/officeDocument/2006/relationships/slide" Target="slide29.xml"/><Relationship Id="rId12" Type="http://schemas.openxmlformats.org/officeDocument/2006/relationships/image" Target="../media/image28.png"/><Relationship Id="rId13" Type="http://schemas.openxmlformats.org/officeDocument/2006/relationships/slide" Target="slide71.xml"/><Relationship Id="rId14" Type="http://schemas.openxmlformats.org/officeDocument/2006/relationships/slide" Target="slide81.xml"/><Relationship Id="rId15" Type="http://schemas.openxmlformats.org/officeDocument/2006/relationships/slide" Target="slide69.xml"/><Relationship Id="rId16" Type="http://schemas.openxmlformats.org/officeDocument/2006/relationships/slide" Target="slide73.xml"/><Relationship Id="rId17" Type="http://schemas.openxmlformats.org/officeDocument/2006/relationships/image" Target="../media/image617.png"/><Relationship Id="rId18" Type="http://schemas.openxmlformats.org/officeDocument/2006/relationships/image" Target="../media/image50.png"/><Relationship Id="rId19" Type="http://schemas.openxmlformats.org/officeDocument/2006/relationships/image" Target="../media/image618.png"/><Relationship Id="rId37" Type="http://schemas.openxmlformats.org/officeDocument/2006/relationships/image" Target="../media/image626.png"/><Relationship Id="rId38" Type="http://schemas.openxmlformats.org/officeDocument/2006/relationships/image" Target="../media/image627.png"/><Relationship Id="rId39" Type="http://schemas.openxmlformats.org/officeDocument/2006/relationships/image" Target="../media/image628.png"/><Relationship Id="rId40" Type="http://schemas.openxmlformats.org/officeDocument/2006/relationships/image" Target="../media/image629.png"/><Relationship Id="rId41" Type="http://schemas.openxmlformats.org/officeDocument/2006/relationships/image" Target="../media/image630.png"/><Relationship Id="rId42" Type="http://schemas.openxmlformats.org/officeDocument/2006/relationships/image" Target="../media/image631.png"/><Relationship Id="rId43" Type="http://schemas.openxmlformats.org/officeDocument/2006/relationships/image" Target="../media/image526.png"/><Relationship Id="rId44" Type="http://schemas.openxmlformats.org/officeDocument/2006/relationships/slide" Target="slide82.xml"/><Relationship Id="rId45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7.png"/><Relationship Id="rId20" Type="http://schemas.openxmlformats.org/officeDocument/2006/relationships/image" Target="../media/image647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10" Type="http://schemas.openxmlformats.org/officeDocument/2006/relationships/image" Target="../media/image638.png"/><Relationship Id="rId11" Type="http://schemas.openxmlformats.org/officeDocument/2006/relationships/image" Target="../media/image639.png"/><Relationship Id="rId12" Type="http://schemas.openxmlformats.org/officeDocument/2006/relationships/image" Target="../media/image640.png"/><Relationship Id="rId13" Type="http://schemas.openxmlformats.org/officeDocument/2006/relationships/image" Target="../media/image641.png"/><Relationship Id="rId14" Type="http://schemas.openxmlformats.org/officeDocument/2006/relationships/image" Target="../media/image642.png"/><Relationship Id="rId15" Type="http://schemas.openxmlformats.org/officeDocument/2006/relationships/image" Target="../media/image643.png"/><Relationship Id="rId16" Type="http://schemas.openxmlformats.org/officeDocument/2006/relationships/image" Target="../media/image644.png"/><Relationship Id="rId17" Type="http://schemas.openxmlformats.org/officeDocument/2006/relationships/slide" Target="slide80.xml"/><Relationship Id="rId18" Type="http://schemas.openxmlformats.org/officeDocument/2006/relationships/image" Target="../media/image645.png"/><Relationship Id="rId19" Type="http://schemas.openxmlformats.org/officeDocument/2006/relationships/image" Target="../media/image64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33.png"/><Relationship Id="rId5" Type="http://schemas.openxmlformats.org/officeDocument/2006/relationships/image" Target="../media/image634.png"/><Relationship Id="rId6" Type="http://schemas.openxmlformats.org/officeDocument/2006/relationships/image" Target="../media/image619.png"/><Relationship Id="rId7" Type="http://schemas.openxmlformats.org/officeDocument/2006/relationships/image" Target="../media/image635.png"/><Relationship Id="rId8" Type="http://schemas.openxmlformats.org/officeDocument/2006/relationships/image" Target="../media/image636.png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20" Type="http://schemas.openxmlformats.org/officeDocument/2006/relationships/image" Target="../media/image656.png"/><Relationship Id="rId21" Type="http://schemas.openxmlformats.org/officeDocument/2006/relationships/image" Target="../media/image657.png"/><Relationship Id="rId22" Type="http://schemas.openxmlformats.org/officeDocument/2006/relationships/image" Target="../media/image658.png"/><Relationship Id="rId23" Type="http://schemas.openxmlformats.org/officeDocument/2006/relationships/image" Target="../media/image659.png"/><Relationship Id="rId24" Type="http://schemas.openxmlformats.org/officeDocument/2006/relationships/image" Target="../media/image660.png"/><Relationship Id="rId25" Type="http://schemas.openxmlformats.org/officeDocument/2006/relationships/image" Target="../media/image661.png"/><Relationship Id="rId26" Type="http://schemas.openxmlformats.org/officeDocument/2006/relationships/image" Target="../media/image662.png"/><Relationship Id="rId27" Type="http://schemas.openxmlformats.org/officeDocument/2006/relationships/image" Target="../media/image663.png"/><Relationship Id="rId28" Type="http://schemas.openxmlformats.org/officeDocument/2006/relationships/image" Target="../media/image664.png"/><Relationship Id="rId29" Type="http://schemas.openxmlformats.org/officeDocument/2006/relationships/image" Target="../media/image26.png"/><Relationship Id="rId30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648.png"/><Relationship Id="rId12" Type="http://schemas.openxmlformats.org/officeDocument/2006/relationships/image" Target="../media/image649.png"/><Relationship Id="rId13" Type="http://schemas.openxmlformats.org/officeDocument/2006/relationships/image" Target="../media/image650.png"/><Relationship Id="rId14" Type="http://schemas.openxmlformats.org/officeDocument/2006/relationships/image" Target="../media/image651.png"/><Relationship Id="rId15" Type="http://schemas.openxmlformats.org/officeDocument/2006/relationships/image" Target="../media/image652.png"/><Relationship Id="rId16" Type="http://schemas.openxmlformats.org/officeDocument/2006/relationships/image" Target="../media/image653.png"/><Relationship Id="rId17" Type="http://schemas.openxmlformats.org/officeDocument/2006/relationships/image" Target="../media/image49.png"/><Relationship Id="rId18" Type="http://schemas.openxmlformats.org/officeDocument/2006/relationships/image" Target="../media/image654.png"/><Relationship Id="rId19" Type="http://schemas.openxmlformats.org/officeDocument/2006/relationships/image" Target="../media/image65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60.xml"/><Relationship Id="rId3" Type="http://schemas.openxmlformats.org/officeDocument/2006/relationships/slide" Target="slide63.xml"/><Relationship Id="rId4" Type="http://schemas.openxmlformats.org/officeDocument/2006/relationships/slide" Target="slide62.xml"/><Relationship Id="rId5" Type="http://schemas.openxmlformats.org/officeDocument/2006/relationships/slide" Target="slide59.xml"/><Relationship Id="rId6" Type="http://schemas.openxmlformats.org/officeDocument/2006/relationships/slide" Target="slide65.xml"/><Relationship Id="rId7" Type="http://schemas.openxmlformats.org/officeDocument/2006/relationships/slide" Target="slide64.xml"/><Relationship Id="rId8" Type="http://schemas.openxmlformats.org/officeDocument/2006/relationships/slide" Target="slide66.xml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65.png"/><Relationship Id="rId5" Type="http://schemas.openxmlformats.org/officeDocument/2006/relationships/image" Target="../media/image119.png"/><Relationship Id="rId6" Type="http://schemas.openxmlformats.org/officeDocument/2006/relationships/image" Target="../media/image666.png"/><Relationship Id="rId7" Type="http://schemas.openxmlformats.org/officeDocument/2006/relationships/image" Target="../media/image652.png"/><Relationship Id="rId8" Type="http://schemas.openxmlformats.org/officeDocument/2006/relationships/image" Target="../media/image651.png"/><Relationship Id="rId9" Type="http://schemas.openxmlformats.org/officeDocument/2006/relationships/image" Target="../media/image667.png"/><Relationship Id="rId10" Type="http://schemas.openxmlformats.org/officeDocument/2006/relationships/image" Target="../media/image23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6.png"/><Relationship Id="rId20" Type="http://schemas.openxmlformats.org/officeDocument/2006/relationships/image" Target="../media/image96.png"/><Relationship Id="rId21" Type="http://schemas.openxmlformats.org/officeDocument/2006/relationships/image" Target="../media/image97.png"/><Relationship Id="rId22" Type="http://schemas.openxmlformats.org/officeDocument/2006/relationships/image" Target="../media/image98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25" Type="http://schemas.openxmlformats.org/officeDocument/2006/relationships/image" Target="../media/image99.png"/><Relationship Id="rId26" Type="http://schemas.openxmlformats.org/officeDocument/2006/relationships/image" Target="../media/image100.png"/><Relationship Id="rId27" Type="http://schemas.openxmlformats.org/officeDocument/2006/relationships/image" Target="../media/image101.png"/><Relationship Id="rId10" Type="http://schemas.openxmlformats.org/officeDocument/2006/relationships/image" Target="../media/image87.png"/><Relationship Id="rId11" Type="http://schemas.openxmlformats.org/officeDocument/2006/relationships/image" Target="../media/image88.png"/><Relationship Id="rId12" Type="http://schemas.openxmlformats.org/officeDocument/2006/relationships/image" Target="../media/image29.png"/><Relationship Id="rId13" Type="http://schemas.openxmlformats.org/officeDocument/2006/relationships/image" Target="../media/image89.png"/><Relationship Id="rId14" Type="http://schemas.openxmlformats.org/officeDocument/2006/relationships/image" Target="../media/image90.png"/><Relationship Id="rId15" Type="http://schemas.openxmlformats.org/officeDocument/2006/relationships/image" Target="../media/image91.png"/><Relationship Id="rId16" Type="http://schemas.openxmlformats.org/officeDocument/2006/relationships/image" Target="../media/image92.png"/><Relationship Id="rId17" Type="http://schemas.openxmlformats.org/officeDocument/2006/relationships/image" Target="../media/image93.png"/><Relationship Id="rId18" Type="http://schemas.openxmlformats.org/officeDocument/2006/relationships/image" Target="../media/image94.png"/><Relationship Id="rId19" Type="http://schemas.openxmlformats.org/officeDocument/2006/relationships/image" Target="../media/image9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71.png"/><Relationship Id="rId12" Type="http://schemas.openxmlformats.org/officeDocument/2006/relationships/image" Target="../media/image672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49.png"/><Relationship Id="rId5" Type="http://schemas.openxmlformats.org/officeDocument/2006/relationships/image" Target="../media/image653.png"/><Relationship Id="rId6" Type="http://schemas.openxmlformats.org/officeDocument/2006/relationships/image" Target="../media/image668.png"/><Relationship Id="rId7" Type="http://schemas.openxmlformats.org/officeDocument/2006/relationships/image" Target="../media/image669.png"/><Relationship Id="rId8" Type="http://schemas.openxmlformats.org/officeDocument/2006/relationships/image" Target="../media/image50.png"/><Relationship Id="rId9" Type="http://schemas.openxmlformats.org/officeDocument/2006/relationships/image" Target="../media/image654.png"/><Relationship Id="rId10" Type="http://schemas.openxmlformats.org/officeDocument/2006/relationships/image" Target="../media/image670.png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7.png"/><Relationship Id="rId20" Type="http://schemas.openxmlformats.org/officeDocument/2006/relationships/image" Target="../media/image27.png"/><Relationship Id="rId10" Type="http://schemas.openxmlformats.org/officeDocument/2006/relationships/image" Target="../media/image50.png"/><Relationship Id="rId11" Type="http://schemas.openxmlformats.org/officeDocument/2006/relationships/image" Target="../media/image618.png"/><Relationship Id="rId12" Type="http://schemas.openxmlformats.org/officeDocument/2006/relationships/image" Target="../media/image678.png"/><Relationship Id="rId13" Type="http://schemas.openxmlformats.org/officeDocument/2006/relationships/image" Target="../media/image399.png"/><Relationship Id="rId14" Type="http://schemas.openxmlformats.org/officeDocument/2006/relationships/image" Target="../media/image400.png"/><Relationship Id="rId15" Type="http://schemas.openxmlformats.org/officeDocument/2006/relationships/image" Target="../media/image521.png"/><Relationship Id="rId16" Type="http://schemas.openxmlformats.org/officeDocument/2006/relationships/image" Target="../media/image679.png"/><Relationship Id="rId17" Type="http://schemas.openxmlformats.org/officeDocument/2006/relationships/image" Target="../media/image680.png"/><Relationship Id="rId18" Type="http://schemas.openxmlformats.org/officeDocument/2006/relationships/image" Target="../media/image681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73.png"/><Relationship Id="rId5" Type="http://schemas.openxmlformats.org/officeDocument/2006/relationships/image" Target="../media/image674.png"/><Relationship Id="rId6" Type="http://schemas.openxmlformats.org/officeDocument/2006/relationships/image" Target="../media/image675.png"/><Relationship Id="rId7" Type="http://schemas.openxmlformats.org/officeDocument/2006/relationships/image" Target="../media/image676.png"/><Relationship Id="rId8" Type="http://schemas.openxmlformats.org/officeDocument/2006/relationships/image" Target="../media/image677.png"/></Relationships>
</file>

<file path=ppt/slides/_rels/slide6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8.png"/><Relationship Id="rId12" Type="http://schemas.openxmlformats.org/officeDocument/2006/relationships/image" Target="../media/image689.png"/><Relationship Id="rId13" Type="http://schemas.openxmlformats.org/officeDocument/2006/relationships/image" Target="../media/image659.png"/><Relationship Id="rId14" Type="http://schemas.openxmlformats.org/officeDocument/2006/relationships/image" Target="../media/image690.png"/><Relationship Id="rId15" Type="http://schemas.openxmlformats.org/officeDocument/2006/relationships/image" Target="../media/image691.png"/><Relationship Id="rId16" Type="http://schemas.openxmlformats.org/officeDocument/2006/relationships/image" Target="../media/image658.png"/><Relationship Id="rId17" Type="http://schemas.openxmlformats.org/officeDocument/2006/relationships/image" Target="../media/image692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57.png"/><Relationship Id="rId5" Type="http://schemas.openxmlformats.org/officeDocument/2006/relationships/image" Target="../media/image682.png"/><Relationship Id="rId6" Type="http://schemas.openxmlformats.org/officeDocument/2006/relationships/image" Target="../media/image683.png"/><Relationship Id="rId7" Type="http://schemas.openxmlformats.org/officeDocument/2006/relationships/image" Target="../media/image684.png"/><Relationship Id="rId8" Type="http://schemas.openxmlformats.org/officeDocument/2006/relationships/image" Target="../media/image685.png"/><Relationship Id="rId9" Type="http://schemas.openxmlformats.org/officeDocument/2006/relationships/image" Target="../media/image686.png"/><Relationship Id="rId10" Type="http://schemas.openxmlformats.org/officeDocument/2006/relationships/image" Target="../media/image687.png"/></Relationships>
</file>

<file path=ppt/slides/_rels/slide6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97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71.png"/><Relationship Id="rId5" Type="http://schemas.openxmlformats.org/officeDocument/2006/relationships/image" Target="../media/image693.png"/><Relationship Id="rId6" Type="http://schemas.openxmlformats.org/officeDocument/2006/relationships/image" Target="../media/image655.png"/><Relationship Id="rId7" Type="http://schemas.openxmlformats.org/officeDocument/2006/relationships/image" Target="../media/image694.png"/><Relationship Id="rId8" Type="http://schemas.openxmlformats.org/officeDocument/2006/relationships/image" Target="../media/image695.png"/><Relationship Id="rId9" Type="http://schemas.openxmlformats.org/officeDocument/2006/relationships/image" Target="../media/image696.png"/><Relationship Id="rId10" Type="http://schemas.openxmlformats.org/officeDocument/2006/relationships/image" Target="../media/image65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607.png"/><Relationship Id="rId5" Type="http://schemas.openxmlformats.org/officeDocument/2006/relationships/image" Target="../media/image650.png"/><Relationship Id="rId6" Type="http://schemas.openxmlformats.org/officeDocument/2006/relationships/image" Target="../media/image698.png"/><Relationship Id="rId7" Type="http://schemas.openxmlformats.org/officeDocument/2006/relationships/image" Target="../media/image699.png"/><Relationship Id="rId8" Type="http://schemas.openxmlformats.org/officeDocument/2006/relationships/image" Target="../media/image648.png"/><Relationship Id="rId9" Type="http://schemas.openxmlformats.org/officeDocument/2006/relationships/image" Target="../media/image649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6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4.png"/><Relationship Id="rId12" Type="http://schemas.openxmlformats.org/officeDocument/2006/relationships/image" Target="../media/image705.png"/><Relationship Id="rId13" Type="http://schemas.openxmlformats.org/officeDocument/2006/relationships/image" Target="../media/image706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700.png"/><Relationship Id="rId5" Type="http://schemas.openxmlformats.org/officeDocument/2006/relationships/image" Target="../media/image662.png"/><Relationship Id="rId6" Type="http://schemas.openxmlformats.org/officeDocument/2006/relationships/image" Target="../media/image701.png"/><Relationship Id="rId7" Type="http://schemas.openxmlformats.org/officeDocument/2006/relationships/image" Target="../media/image663.png"/><Relationship Id="rId8" Type="http://schemas.openxmlformats.org/officeDocument/2006/relationships/image" Target="../media/image702.png"/><Relationship Id="rId9" Type="http://schemas.openxmlformats.org/officeDocument/2006/relationships/image" Target="../media/image703.png"/><Relationship Id="rId10" Type="http://schemas.openxmlformats.org/officeDocument/2006/relationships/image" Target="../media/image704.png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12.png"/><Relationship Id="rId20" Type="http://schemas.openxmlformats.org/officeDocument/2006/relationships/image" Target="../media/image720.png"/><Relationship Id="rId21" Type="http://schemas.openxmlformats.org/officeDocument/2006/relationships/image" Target="../media/image721.png"/><Relationship Id="rId22" Type="http://schemas.openxmlformats.org/officeDocument/2006/relationships/image" Target="../media/image722.png"/><Relationship Id="rId23" Type="http://schemas.openxmlformats.org/officeDocument/2006/relationships/image" Target="../media/image723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10" Type="http://schemas.openxmlformats.org/officeDocument/2006/relationships/image" Target="../media/image713.png"/><Relationship Id="rId11" Type="http://schemas.openxmlformats.org/officeDocument/2006/relationships/image" Target="../media/image714.png"/><Relationship Id="rId12" Type="http://schemas.openxmlformats.org/officeDocument/2006/relationships/image" Target="../media/image715.png"/><Relationship Id="rId13" Type="http://schemas.openxmlformats.org/officeDocument/2006/relationships/image" Target="../media/image716.png"/><Relationship Id="rId14" Type="http://schemas.openxmlformats.org/officeDocument/2006/relationships/image" Target="../media/image717.png"/><Relationship Id="rId15" Type="http://schemas.openxmlformats.org/officeDocument/2006/relationships/image" Target="../media/image718.png"/><Relationship Id="rId16" Type="http://schemas.openxmlformats.org/officeDocument/2006/relationships/image" Target="../media/image531.png"/><Relationship Id="rId17" Type="http://schemas.openxmlformats.org/officeDocument/2006/relationships/image" Target="../media/image661.png"/><Relationship Id="rId18" Type="http://schemas.openxmlformats.org/officeDocument/2006/relationships/image" Target="../media/image660.png"/><Relationship Id="rId19" Type="http://schemas.openxmlformats.org/officeDocument/2006/relationships/image" Target="../media/image71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707.png"/><Relationship Id="rId5" Type="http://schemas.openxmlformats.org/officeDocument/2006/relationships/image" Target="../media/image708.png"/><Relationship Id="rId6" Type="http://schemas.openxmlformats.org/officeDocument/2006/relationships/image" Target="../media/image709.png"/><Relationship Id="rId7" Type="http://schemas.openxmlformats.org/officeDocument/2006/relationships/image" Target="../media/image710.png"/><Relationship Id="rId8" Type="http://schemas.openxmlformats.org/officeDocument/2006/relationships/image" Target="../media/image711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8.png"/><Relationship Id="rId20" Type="http://schemas.openxmlformats.org/officeDocument/2006/relationships/image" Target="../media/image736.png"/><Relationship Id="rId21" Type="http://schemas.openxmlformats.org/officeDocument/2006/relationships/image" Target="../media/image521.png"/><Relationship Id="rId22" Type="http://schemas.openxmlformats.org/officeDocument/2006/relationships/image" Target="../media/image737.png"/><Relationship Id="rId23" Type="http://schemas.openxmlformats.org/officeDocument/2006/relationships/image" Target="../media/image738.png"/><Relationship Id="rId24" Type="http://schemas.openxmlformats.org/officeDocument/2006/relationships/image" Target="../media/image739.png"/><Relationship Id="rId25" Type="http://schemas.openxmlformats.org/officeDocument/2006/relationships/image" Target="../media/image26.png"/><Relationship Id="rId26" Type="http://schemas.openxmlformats.org/officeDocument/2006/relationships/image" Target="../media/image27.png"/><Relationship Id="rId10" Type="http://schemas.openxmlformats.org/officeDocument/2006/relationships/image" Target="../media/image729.png"/><Relationship Id="rId11" Type="http://schemas.openxmlformats.org/officeDocument/2006/relationships/image" Target="../media/image730.png"/><Relationship Id="rId12" Type="http://schemas.openxmlformats.org/officeDocument/2006/relationships/image" Target="../media/image731.png"/><Relationship Id="rId13" Type="http://schemas.openxmlformats.org/officeDocument/2006/relationships/image" Target="../media/image732.png"/><Relationship Id="rId14" Type="http://schemas.openxmlformats.org/officeDocument/2006/relationships/image" Target="../media/image366.png"/><Relationship Id="rId15" Type="http://schemas.openxmlformats.org/officeDocument/2006/relationships/image" Target="../media/image84.png"/><Relationship Id="rId16" Type="http://schemas.openxmlformats.org/officeDocument/2006/relationships/image" Target="../media/image733.png"/><Relationship Id="rId17" Type="http://schemas.openxmlformats.org/officeDocument/2006/relationships/image" Target="../media/image375.png"/><Relationship Id="rId18" Type="http://schemas.openxmlformats.org/officeDocument/2006/relationships/image" Target="../media/image734.png"/><Relationship Id="rId19" Type="http://schemas.openxmlformats.org/officeDocument/2006/relationships/image" Target="../media/image73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slide" Target="slide68.xml"/><Relationship Id="rId5" Type="http://schemas.openxmlformats.org/officeDocument/2006/relationships/image" Target="../media/image724.png"/><Relationship Id="rId6" Type="http://schemas.openxmlformats.org/officeDocument/2006/relationships/image" Target="../media/image725.png"/><Relationship Id="rId7" Type="http://schemas.openxmlformats.org/officeDocument/2006/relationships/image" Target="../media/image726.png"/><Relationship Id="rId8" Type="http://schemas.openxmlformats.org/officeDocument/2006/relationships/image" Target="../media/image727.png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44.png"/><Relationship Id="rId12" Type="http://schemas.openxmlformats.org/officeDocument/2006/relationships/image" Target="../media/image544.png"/><Relationship Id="rId13" Type="http://schemas.openxmlformats.org/officeDocument/2006/relationships/image" Target="../media/image35.png"/><Relationship Id="rId14" Type="http://schemas.openxmlformats.org/officeDocument/2006/relationships/image" Target="../media/image745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739.png"/><Relationship Id="rId5" Type="http://schemas.openxmlformats.org/officeDocument/2006/relationships/image" Target="../media/image738.png"/><Relationship Id="rId6" Type="http://schemas.openxmlformats.org/officeDocument/2006/relationships/image" Target="../media/image740.png"/><Relationship Id="rId7" Type="http://schemas.openxmlformats.org/officeDocument/2006/relationships/image" Target="../media/image741.png"/><Relationship Id="rId8" Type="http://schemas.openxmlformats.org/officeDocument/2006/relationships/image" Target="../media/image742.png"/><Relationship Id="rId9" Type="http://schemas.openxmlformats.org/officeDocument/2006/relationships/image" Target="../media/image31.png"/><Relationship Id="rId10" Type="http://schemas.openxmlformats.org/officeDocument/2006/relationships/image" Target="../media/image743.png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49.png"/><Relationship Id="rId20" Type="http://schemas.openxmlformats.org/officeDocument/2006/relationships/image" Target="../media/image759.png"/><Relationship Id="rId21" Type="http://schemas.openxmlformats.org/officeDocument/2006/relationships/image" Target="../media/image760.png"/><Relationship Id="rId22" Type="http://schemas.openxmlformats.org/officeDocument/2006/relationships/image" Target="../media/image761.png"/><Relationship Id="rId23" Type="http://schemas.openxmlformats.org/officeDocument/2006/relationships/image" Target="../media/image762.png"/><Relationship Id="rId24" Type="http://schemas.openxmlformats.org/officeDocument/2006/relationships/image" Target="../media/image763.png"/><Relationship Id="rId25" Type="http://schemas.openxmlformats.org/officeDocument/2006/relationships/image" Target="../media/image764.png"/><Relationship Id="rId26" Type="http://schemas.openxmlformats.org/officeDocument/2006/relationships/image" Target="../media/image76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10" Type="http://schemas.openxmlformats.org/officeDocument/2006/relationships/image" Target="../media/image750.png"/><Relationship Id="rId11" Type="http://schemas.openxmlformats.org/officeDocument/2006/relationships/image" Target="../media/image751.png"/><Relationship Id="rId12" Type="http://schemas.openxmlformats.org/officeDocument/2006/relationships/image" Target="../media/image752.png"/><Relationship Id="rId13" Type="http://schemas.openxmlformats.org/officeDocument/2006/relationships/image" Target="../media/image605.png"/><Relationship Id="rId14" Type="http://schemas.openxmlformats.org/officeDocument/2006/relationships/image" Target="../media/image753.png"/><Relationship Id="rId15" Type="http://schemas.openxmlformats.org/officeDocument/2006/relationships/image" Target="../media/image754.png"/><Relationship Id="rId16" Type="http://schemas.openxmlformats.org/officeDocument/2006/relationships/image" Target="../media/image755.png"/><Relationship Id="rId17" Type="http://schemas.openxmlformats.org/officeDocument/2006/relationships/image" Target="../media/image756.png"/><Relationship Id="rId18" Type="http://schemas.openxmlformats.org/officeDocument/2006/relationships/image" Target="../media/image757.png"/><Relationship Id="rId19" Type="http://schemas.openxmlformats.org/officeDocument/2006/relationships/image" Target="../media/image75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slide" Target="slide51.xml"/><Relationship Id="rId5" Type="http://schemas.openxmlformats.org/officeDocument/2006/relationships/image" Target="../media/image541.png"/><Relationship Id="rId6" Type="http://schemas.openxmlformats.org/officeDocument/2006/relationships/image" Target="../media/image746.png"/><Relationship Id="rId7" Type="http://schemas.openxmlformats.org/officeDocument/2006/relationships/image" Target="../media/image747.png"/><Relationship Id="rId8" Type="http://schemas.openxmlformats.org/officeDocument/2006/relationships/image" Target="../media/image7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02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7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5.png"/><Relationship Id="rId12" Type="http://schemas.openxmlformats.org/officeDocument/2006/relationships/image" Target="../media/image770.png"/><Relationship Id="rId13" Type="http://schemas.openxmlformats.org/officeDocument/2006/relationships/image" Target="../media/image771.png"/><Relationship Id="rId14" Type="http://schemas.openxmlformats.org/officeDocument/2006/relationships/image" Target="../media/image772.png"/><Relationship Id="rId15" Type="http://schemas.openxmlformats.org/officeDocument/2006/relationships/image" Target="../media/image773.png"/><Relationship Id="rId16" Type="http://schemas.openxmlformats.org/officeDocument/2006/relationships/image" Target="../media/image675.png"/><Relationship Id="rId17" Type="http://schemas.openxmlformats.org/officeDocument/2006/relationships/image" Target="../media/image774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766.png"/><Relationship Id="rId5" Type="http://schemas.openxmlformats.org/officeDocument/2006/relationships/image" Target="../media/image767.png"/><Relationship Id="rId6" Type="http://schemas.openxmlformats.org/officeDocument/2006/relationships/image" Target="../media/image421.png"/><Relationship Id="rId7" Type="http://schemas.openxmlformats.org/officeDocument/2006/relationships/image" Target="../media/image768.png"/><Relationship Id="rId8" Type="http://schemas.openxmlformats.org/officeDocument/2006/relationships/image" Target="../media/image621.png"/><Relationship Id="rId9" Type="http://schemas.openxmlformats.org/officeDocument/2006/relationships/image" Target="../media/image674.png"/><Relationship Id="rId10" Type="http://schemas.openxmlformats.org/officeDocument/2006/relationships/image" Target="../media/image769.png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8.png"/><Relationship Id="rId20" Type="http://schemas.openxmlformats.org/officeDocument/2006/relationships/image" Target="../media/image646.png"/><Relationship Id="rId21" Type="http://schemas.openxmlformats.org/officeDocument/2006/relationships/image" Target="../media/image647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779.png"/><Relationship Id="rId11" Type="http://schemas.openxmlformats.org/officeDocument/2006/relationships/image" Target="../media/image780.png"/><Relationship Id="rId12" Type="http://schemas.openxmlformats.org/officeDocument/2006/relationships/image" Target="../media/image781.png"/><Relationship Id="rId13" Type="http://schemas.openxmlformats.org/officeDocument/2006/relationships/image" Target="../media/image782.png"/><Relationship Id="rId14" Type="http://schemas.openxmlformats.org/officeDocument/2006/relationships/image" Target="../media/image783.png"/><Relationship Id="rId15" Type="http://schemas.openxmlformats.org/officeDocument/2006/relationships/image" Target="../media/image627.png"/><Relationship Id="rId16" Type="http://schemas.openxmlformats.org/officeDocument/2006/relationships/image" Target="../media/image784.png"/><Relationship Id="rId17" Type="http://schemas.openxmlformats.org/officeDocument/2006/relationships/image" Target="../media/image626.png"/><Relationship Id="rId18" Type="http://schemas.openxmlformats.org/officeDocument/2006/relationships/image" Target="../media/image625.png"/><Relationship Id="rId19" Type="http://schemas.openxmlformats.org/officeDocument/2006/relationships/image" Target="../media/image645.png"/><Relationship Id="rId1" Type="http://schemas.openxmlformats.org/officeDocument/2006/relationships/slideLayout" Target="../slideLayouts/slideLayout5.xml"/><Relationship Id="rId2" Type="http://schemas.openxmlformats.org/officeDocument/2006/relationships/slide" Target="slide80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774.png"/><Relationship Id="rId6" Type="http://schemas.openxmlformats.org/officeDocument/2006/relationships/image" Target="../media/image775.png"/><Relationship Id="rId7" Type="http://schemas.openxmlformats.org/officeDocument/2006/relationships/image" Target="../media/image776.png"/><Relationship Id="rId8" Type="http://schemas.openxmlformats.org/officeDocument/2006/relationships/image" Target="../media/image777.pn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9.png"/><Relationship Id="rId20" Type="http://schemas.openxmlformats.org/officeDocument/2006/relationships/image" Target="../media/image400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10" Type="http://schemas.openxmlformats.org/officeDocument/2006/relationships/image" Target="../media/image790.png"/><Relationship Id="rId11" Type="http://schemas.openxmlformats.org/officeDocument/2006/relationships/image" Target="../media/image791.png"/><Relationship Id="rId12" Type="http://schemas.openxmlformats.org/officeDocument/2006/relationships/image" Target="../media/image792.png"/><Relationship Id="rId13" Type="http://schemas.openxmlformats.org/officeDocument/2006/relationships/image" Target="../media/image793.png"/><Relationship Id="rId14" Type="http://schemas.openxmlformats.org/officeDocument/2006/relationships/image" Target="../media/image794.png"/><Relationship Id="rId15" Type="http://schemas.openxmlformats.org/officeDocument/2006/relationships/image" Target="../media/image795.png"/><Relationship Id="rId16" Type="http://schemas.openxmlformats.org/officeDocument/2006/relationships/image" Target="../media/image796.png"/><Relationship Id="rId17" Type="http://schemas.openxmlformats.org/officeDocument/2006/relationships/image" Target="../media/image797.png"/><Relationship Id="rId18" Type="http://schemas.openxmlformats.org/officeDocument/2006/relationships/image" Target="../media/image633.png"/><Relationship Id="rId19" Type="http://schemas.openxmlformats.org/officeDocument/2006/relationships/image" Target="../media/image606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785.png"/><Relationship Id="rId5" Type="http://schemas.openxmlformats.org/officeDocument/2006/relationships/image" Target="../media/image526.png"/><Relationship Id="rId6" Type="http://schemas.openxmlformats.org/officeDocument/2006/relationships/image" Target="../media/image786.png"/><Relationship Id="rId7" Type="http://schemas.openxmlformats.org/officeDocument/2006/relationships/image" Target="../media/image787.png"/><Relationship Id="rId8" Type="http://schemas.openxmlformats.org/officeDocument/2006/relationships/image" Target="../media/image788.png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0.png"/><Relationship Id="rId20" Type="http://schemas.openxmlformats.org/officeDocument/2006/relationships/image" Target="../media/image811.png"/><Relationship Id="rId21" Type="http://schemas.openxmlformats.org/officeDocument/2006/relationships/image" Target="../media/image812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801.png"/><Relationship Id="rId11" Type="http://schemas.openxmlformats.org/officeDocument/2006/relationships/image" Target="../media/image802.png"/><Relationship Id="rId12" Type="http://schemas.openxmlformats.org/officeDocument/2006/relationships/image" Target="../media/image803.png"/><Relationship Id="rId13" Type="http://schemas.openxmlformats.org/officeDocument/2006/relationships/image" Target="../media/image804.png"/><Relationship Id="rId14" Type="http://schemas.openxmlformats.org/officeDocument/2006/relationships/image" Target="../media/image805.png"/><Relationship Id="rId15" Type="http://schemas.openxmlformats.org/officeDocument/2006/relationships/image" Target="../media/image806.png"/><Relationship Id="rId16" Type="http://schemas.openxmlformats.org/officeDocument/2006/relationships/image" Target="../media/image807.png"/><Relationship Id="rId17" Type="http://schemas.openxmlformats.org/officeDocument/2006/relationships/image" Target="../media/image808.png"/><Relationship Id="rId18" Type="http://schemas.openxmlformats.org/officeDocument/2006/relationships/image" Target="../media/image809.png"/><Relationship Id="rId19" Type="http://schemas.openxmlformats.org/officeDocument/2006/relationships/image" Target="../media/image81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28.png"/><Relationship Id="rId5" Type="http://schemas.openxmlformats.org/officeDocument/2006/relationships/image" Target="../media/image629.png"/><Relationship Id="rId6" Type="http://schemas.openxmlformats.org/officeDocument/2006/relationships/image" Target="../media/image630.png"/><Relationship Id="rId7" Type="http://schemas.openxmlformats.org/officeDocument/2006/relationships/image" Target="../media/image798.png"/><Relationship Id="rId8" Type="http://schemas.openxmlformats.org/officeDocument/2006/relationships/image" Target="../media/image799.png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2.png"/><Relationship Id="rId20" Type="http://schemas.openxmlformats.org/officeDocument/2006/relationships/image" Target="../media/image821.png"/><Relationship Id="rId21" Type="http://schemas.openxmlformats.org/officeDocument/2006/relationships/image" Target="../media/image675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814.png"/><Relationship Id="rId11" Type="http://schemas.openxmlformats.org/officeDocument/2006/relationships/image" Target="../media/image815.png"/><Relationship Id="rId12" Type="http://schemas.openxmlformats.org/officeDocument/2006/relationships/image" Target="../media/image816.png"/><Relationship Id="rId13" Type="http://schemas.openxmlformats.org/officeDocument/2006/relationships/image" Target="../media/image817.png"/><Relationship Id="rId14" Type="http://schemas.openxmlformats.org/officeDocument/2006/relationships/image" Target="../media/image818.png"/><Relationship Id="rId15" Type="http://schemas.openxmlformats.org/officeDocument/2006/relationships/image" Target="../media/image381.png"/><Relationship Id="rId16" Type="http://schemas.openxmlformats.org/officeDocument/2006/relationships/image" Target="../media/image372.png"/><Relationship Id="rId17" Type="http://schemas.openxmlformats.org/officeDocument/2006/relationships/image" Target="../media/image368.png"/><Relationship Id="rId18" Type="http://schemas.openxmlformats.org/officeDocument/2006/relationships/image" Target="../media/image819.png"/><Relationship Id="rId19" Type="http://schemas.openxmlformats.org/officeDocument/2006/relationships/image" Target="../media/image820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48.png"/><Relationship Id="rId8" Type="http://schemas.openxmlformats.org/officeDocument/2006/relationships/image" Target="../media/image813.png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7.png"/><Relationship Id="rId20" Type="http://schemas.openxmlformats.org/officeDocument/2006/relationships/image" Target="../media/image834.png"/><Relationship Id="rId21" Type="http://schemas.openxmlformats.org/officeDocument/2006/relationships/image" Target="../media/image835.png"/><Relationship Id="rId22" Type="http://schemas.openxmlformats.org/officeDocument/2006/relationships/image" Target="../media/image836.png"/><Relationship Id="rId23" Type="http://schemas.openxmlformats.org/officeDocument/2006/relationships/image" Target="../media/image837.png"/><Relationship Id="rId24" Type="http://schemas.openxmlformats.org/officeDocument/2006/relationships/image" Target="../media/image838.png"/><Relationship Id="rId25" Type="http://schemas.openxmlformats.org/officeDocument/2006/relationships/image" Target="../media/image26.png"/><Relationship Id="rId26" Type="http://schemas.openxmlformats.org/officeDocument/2006/relationships/image" Target="../media/image27.png"/><Relationship Id="rId10" Type="http://schemas.openxmlformats.org/officeDocument/2006/relationships/image" Target="../media/image825.png"/><Relationship Id="rId11" Type="http://schemas.openxmlformats.org/officeDocument/2006/relationships/image" Target="../media/image378.png"/><Relationship Id="rId12" Type="http://schemas.openxmlformats.org/officeDocument/2006/relationships/image" Target="../media/image826.png"/><Relationship Id="rId13" Type="http://schemas.openxmlformats.org/officeDocument/2006/relationships/image" Target="../media/image827.png"/><Relationship Id="rId14" Type="http://schemas.openxmlformats.org/officeDocument/2006/relationships/image" Target="../media/image828.png"/><Relationship Id="rId15" Type="http://schemas.openxmlformats.org/officeDocument/2006/relationships/image" Target="../media/image829.png"/><Relationship Id="rId16" Type="http://schemas.openxmlformats.org/officeDocument/2006/relationships/image" Target="../media/image830.png"/><Relationship Id="rId17" Type="http://schemas.openxmlformats.org/officeDocument/2006/relationships/image" Target="../media/image831.png"/><Relationship Id="rId18" Type="http://schemas.openxmlformats.org/officeDocument/2006/relationships/image" Target="../media/image832.png"/><Relationship Id="rId19" Type="http://schemas.openxmlformats.org/officeDocument/2006/relationships/image" Target="../media/image83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22.png"/><Relationship Id="rId5" Type="http://schemas.openxmlformats.org/officeDocument/2006/relationships/image" Target="../media/image823.png"/><Relationship Id="rId6" Type="http://schemas.openxmlformats.org/officeDocument/2006/relationships/image" Target="../media/image367.png"/><Relationship Id="rId7" Type="http://schemas.openxmlformats.org/officeDocument/2006/relationships/image" Target="../media/image824.png"/><Relationship Id="rId8" Type="http://schemas.openxmlformats.org/officeDocument/2006/relationships/image" Target="../media/image379.png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44.png"/><Relationship Id="rId20" Type="http://schemas.openxmlformats.org/officeDocument/2006/relationships/image" Target="../media/image853.png"/><Relationship Id="rId21" Type="http://schemas.openxmlformats.org/officeDocument/2006/relationships/image" Target="../media/image854.png"/><Relationship Id="rId22" Type="http://schemas.openxmlformats.org/officeDocument/2006/relationships/image" Target="../media/image855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845.png"/><Relationship Id="rId11" Type="http://schemas.openxmlformats.org/officeDocument/2006/relationships/image" Target="../media/image846.png"/><Relationship Id="rId12" Type="http://schemas.openxmlformats.org/officeDocument/2006/relationships/image" Target="../media/image847.png"/><Relationship Id="rId13" Type="http://schemas.openxmlformats.org/officeDocument/2006/relationships/image" Target="../media/image848.png"/><Relationship Id="rId14" Type="http://schemas.openxmlformats.org/officeDocument/2006/relationships/image" Target="../media/image849.png"/><Relationship Id="rId15" Type="http://schemas.openxmlformats.org/officeDocument/2006/relationships/image" Target="../media/image622.png"/><Relationship Id="rId16" Type="http://schemas.openxmlformats.org/officeDocument/2006/relationships/image" Target="../media/image850.png"/><Relationship Id="rId17" Type="http://schemas.openxmlformats.org/officeDocument/2006/relationships/image" Target="../media/image519.png"/><Relationship Id="rId18" Type="http://schemas.openxmlformats.org/officeDocument/2006/relationships/image" Target="../media/image851.png"/><Relationship Id="rId19" Type="http://schemas.openxmlformats.org/officeDocument/2006/relationships/image" Target="../media/image852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39.png"/><Relationship Id="rId5" Type="http://schemas.openxmlformats.org/officeDocument/2006/relationships/image" Target="../media/image840.png"/><Relationship Id="rId6" Type="http://schemas.openxmlformats.org/officeDocument/2006/relationships/image" Target="../media/image841.png"/><Relationship Id="rId7" Type="http://schemas.openxmlformats.org/officeDocument/2006/relationships/image" Target="../media/image842.png"/><Relationship Id="rId8" Type="http://schemas.openxmlformats.org/officeDocument/2006/relationships/image" Target="../media/image843.png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59.png"/><Relationship Id="rId20" Type="http://schemas.openxmlformats.org/officeDocument/2006/relationships/image" Target="../media/image865.png"/><Relationship Id="rId21" Type="http://schemas.openxmlformats.org/officeDocument/2006/relationships/image" Target="../media/image866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639.png"/><Relationship Id="rId11" Type="http://schemas.openxmlformats.org/officeDocument/2006/relationships/image" Target="../media/image642.png"/><Relationship Id="rId12" Type="http://schemas.openxmlformats.org/officeDocument/2006/relationships/image" Target="../media/image643.png"/><Relationship Id="rId13" Type="http://schemas.openxmlformats.org/officeDocument/2006/relationships/image" Target="../media/image860.png"/><Relationship Id="rId14" Type="http://schemas.openxmlformats.org/officeDocument/2006/relationships/image" Target="../media/image861.png"/><Relationship Id="rId15" Type="http://schemas.openxmlformats.org/officeDocument/2006/relationships/image" Target="../media/image620.png"/><Relationship Id="rId16" Type="http://schemas.openxmlformats.org/officeDocument/2006/relationships/image" Target="../media/image862.png"/><Relationship Id="rId17" Type="http://schemas.openxmlformats.org/officeDocument/2006/relationships/image" Target="../media/image621.png"/><Relationship Id="rId18" Type="http://schemas.openxmlformats.org/officeDocument/2006/relationships/image" Target="../media/image863.png"/><Relationship Id="rId19" Type="http://schemas.openxmlformats.org/officeDocument/2006/relationships/image" Target="../media/image86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70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856.png"/><Relationship Id="rId6" Type="http://schemas.openxmlformats.org/officeDocument/2006/relationships/image" Target="../media/image857.png"/><Relationship Id="rId7" Type="http://schemas.openxmlformats.org/officeDocument/2006/relationships/image" Target="../media/image640.png"/><Relationship Id="rId8" Type="http://schemas.openxmlformats.org/officeDocument/2006/relationships/image" Target="../media/image858.png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70.png"/><Relationship Id="rId20" Type="http://schemas.openxmlformats.org/officeDocument/2006/relationships/image" Target="../media/image880.png"/><Relationship Id="rId21" Type="http://schemas.openxmlformats.org/officeDocument/2006/relationships/image" Target="../media/image881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871.png"/><Relationship Id="rId11" Type="http://schemas.openxmlformats.org/officeDocument/2006/relationships/image" Target="../media/image613.png"/><Relationship Id="rId12" Type="http://schemas.openxmlformats.org/officeDocument/2006/relationships/image" Target="../media/image872.png"/><Relationship Id="rId13" Type="http://schemas.openxmlformats.org/officeDocument/2006/relationships/image" Target="../media/image873.png"/><Relationship Id="rId14" Type="http://schemas.openxmlformats.org/officeDocument/2006/relationships/image" Target="../media/image874.png"/><Relationship Id="rId15" Type="http://schemas.openxmlformats.org/officeDocument/2006/relationships/image" Target="../media/image875.png"/><Relationship Id="rId16" Type="http://schemas.openxmlformats.org/officeDocument/2006/relationships/image" Target="../media/image876.png"/><Relationship Id="rId17" Type="http://schemas.openxmlformats.org/officeDocument/2006/relationships/image" Target="../media/image877.png"/><Relationship Id="rId18" Type="http://schemas.openxmlformats.org/officeDocument/2006/relationships/image" Target="../media/image878.png"/><Relationship Id="rId19" Type="http://schemas.openxmlformats.org/officeDocument/2006/relationships/image" Target="../media/image87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67.png"/><Relationship Id="rId5" Type="http://schemas.openxmlformats.org/officeDocument/2006/relationships/image" Target="../media/image868.png"/><Relationship Id="rId6" Type="http://schemas.openxmlformats.org/officeDocument/2006/relationships/image" Target="../media/image548.png"/><Relationship Id="rId7" Type="http://schemas.openxmlformats.org/officeDocument/2006/relationships/image" Target="../media/image614.png"/><Relationship Id="rId8" Type="http://schemas.openxmlformats.org/officeDocument/2006/relationships/image" Target="../media/image869.png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2.png"/><Relationship Id="rId20" Type="http://schemas.openxmlformats.org/officeDocument/2006/relationships/image" Target="../media/image892.png"/><Relationship Id="rId21" Type="http://schemas.openxmlformats.org/officeDocument/2006/relationships/image" Target="../media/image893.png"/><Relationship Id="rId22" Type="http://schemas.openxmlformats.org/officeDocument/2006/relationships/image" Target="../media/image894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10" Type="http://schemas.openxmlformats.org/officeDocument/2006/relationships/image" Target="../media/image884.png"/><Relationship Id="rId11" Type="http://schemas.openxmlformats.org/officeDocument/2006/relationships/image" Target="../media/image885.png"/><Relationship Id="rId12" Type="http://schemas.openxmlformats.org/officeDocument/2006/relationships/image" Target="../media/image886.png"/><Relationship Id="rId13" Type="http://schemas.openxmlformats.org/officeDocument/2006/relationships/image" Target="../media/image89.png"/><Relationship Id="rId14" Type="http://schemas.openxmlformats.org/officeDocument/2006/relationships/image" Target="../media/image887.png"/><Relationship Id="rId15" Type="http://schemas.openxmlformats.org/officeDocument/2006/relationships/image" Target="../media/image888.png"/><Relationship Id="rId16" Type="http://schemas.openxmlformats.org/officeDocument/2006/relationships/image" Target="../media/image889.png"/><Relationship Id="rId17" Type="http://schemas.openxmlformats.org/officeDocument/2006/relationships/image" Target="../media/image630.png"/><Relationship Id="rId18" Type="http://schemas.openxmlformats.org/officeDocument/2006/relationships/image" Target="../media/image890.png"/><Relationship Id="rId19" Type="http://schemas.openxmlformats.org/officeDocument/2006/relationships/image" Target="../media/image89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623.png"/><Relationship Id="rId5" Type="http://schemas.openxmlformats.org/officeDocument/2006/relationships/image" Target="../media/image624.png"/><Relationship Id="rId6" Type="http://schemas.openxmlformats.org/officeDocument/2006/relationships/image" Target="../media/image631.png"/><Relationship Id="rId7" Type="http://schemas.openxmlformats.org/officeDocument/2006/relationships/image" Target="../media/image882.png"/><Relationship Id="rId8" Type="http://schemas.openxmlformats.org/officeDocument/2006/relationships/image" Target="../media/image88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png"/><Relationship Id="rId20" Type="http://schemas.openxmlformats.org/officeDocument/2006/relationships/image" Target="../media/image110.png"/><Relationship Id="rId21" Type="http://schemas.openxmlformats.org/officeDocument/2006/relationships/image" Target="../media/image111.png"/><Relationship Id="rId22" Type="http://schemas.openxmlformats.org/officeDocument/2006/relationships/image" Target="../media/image112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25" Type="http://schemas.openxmlformats.org/officeDocument/2006/relationships/image" Target="../media/image113.png"/><Relationship Id="rId26" Type="http://schemas.openxmlformats.org/officeDocument/2006/relationships/image" Target="../media/image114.png"/><Relationship Id="rId27" Type="http://schemas.openxmlformats.org/officeDocument/2006/relationships/image" Target="../media/image115.png"/><Relationship Id="rId10" Type="http://schemas.openxmlformats.org/officeDocument/2006/relationships/image" Target="../media/image103.png"/><Relationship Id="rId11" Type="http://schemas.openxmlformats.org/officeDocument/2006/relationships/image" Target="../media/image104.png"/><Relationship Id="rId12" Type="http://schemas.openxmlformats.org/officeDocument/2006/relationships/image" Target="../media/image105.png"/><Relationship Id="rId13" Type="http://schemas.openxmlformats.org/officeDocument/2006/relationships/image" Target="../media/image80.png"/><Relationship Id="rId14" Type="http://schemas.openxmlformats.org/officeDocument/2006/relationships/image" Target="../media/image106.png"/><Relationship Id="rId15" Type="http://schemas.openxmlformats.org/officeDocument/2006/relationships/image" Target="../media/image38.png"/><Relationship Id="rId16" Type="http://schemas.openxmlformats.org/officeDocument/2006/relationships/image" Target="../media/image107.png"/><Relationship Id="rId17" Type="http://schemas.openxmlformats.org/officeDocument/2006/relationships/image" Target="../media/image108.png"/><Relationship Id="rId18" Type="http://schemas.openxmlformats.org/officeDocument/2006/relationships/image" Target="../media/image56.png"/><Relationship Id="rId19" Type="http://schemas.openxmlformats.org/officeDocument/2006/relationships/image" Target="../media/image10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ovf(place(should))" TargetMode="External"/><Relationship Id="rId4" Type="http://schemas.openxmlformats.org/officeDocument/2006/relationships/hyperlink" Target="ovf(place(would))" TargetMode="External"/><Relationship Id="rId5" Type="http://schemas.openxmlformats.org/officeDocument/2006/relationships/hyperlink" Target="ovf(place(could))" TargetMode="External"/><Relationship Id="rId6" Type="http://schemas.openxmlformats.org/officeDocument/2006/relationships/slide" Target="slide1.xml"/><Relationship Id="rId7" Type="http://schemas.openxmlformats.org/officeDocument/2006/relationships/image" Target="../media/image28.png"/><Relationship Id="rId8" Type="http://schemas.openxmlformats.org/officeDocument/2006/relationships/image" Target="../media/image69.png"/></Relationships>
</file>

<file path=ppt/slides/_rels/slide8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95.png"/><Relationship Id="rId12" Type="http://schemas.openxmlformats.org/officeDocument/2006/relationships/image" Target="../media/image896.png"/><Relationship Id="rId13" Type="http://schemas.openxmlformats.org/officeDocument/2006/relationships/image" Target="../media/image897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57.png"/><Relationship Id="rId5" Type="http://schemas.openxmlformats.org/officeDocument/2006/relationships/image" Target="../media/image640.png"/><Relationship Id="rId6" Type="http://schemas.openxmlformats.org/officeDocument/2006/relationships/image" Target="../media/image645.png"/><Relationship Id="rId7" Type="http://schemas.openxmlformats.org/officeDocument/2006/relationships/image" Target="../media/image647.png"/><Relationship Id="rId8" Type="http://schemas.openxmlformats.org/officeDocument/2006/relationships/image" Target="../media/image646.png"/><Relationship Id="rId9" Type="http://schemas.openxmlformats.org/officeDocument/2006/relationships/image" Target="../media/image567.png"/><Relationship Id="rId10" Type="http://schemas.openxmlformats.org/officeDocument/2006/relationships/image" Target="../media/image63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06.png"/><Relationship Id="rId5" Type="http://schemas.openxmlformats.org/officeDocument/2006/relationships/image" Target="../media/image898.png"/><Relationship Id="rId6" Type="http://schemas.openxmlformats.org/officeDocument/2006/relationships/image" Target="../media/image899.png"/><Relationship Id="rId7" Type="http://schemas.openxmlformats.org/officeDocument/2006/relationships/image" Target="../media/image900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8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49.png"/><Relationship Id="rId12" Type="http://schemas.openxmlformats.org/officeDocument/2006/relationships/image" Target="../media/image672.png"/><Relationship Id="rId13" Type="http://schemas.openxmlformats.org/officeDocument/2006/relationships/image" Target="../media/image609.png"/><Relationship Id="rId14" Type="http://schemas.openxmlformats.org/officeDocument/2006/relationships/image" Target="../media/image608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slide" Target="slide78.xml"/><Relationship Id="rId5" Type="http://schemas.openxmlformats.org/officeDocument/2006/relationships/image" Target="../media/image868.png"/><Relationship Id="rId6" Type="http://schemas.openxmlformats.org/officeDocument/2006/relationships/image" Target="../media/image614.png"/><Relationship Id="rId7" Type="http://schemas.openxmlformats.org/officeDocument/2006/relationships/image" Target="../media/image548.png"/><Relationship Id="rId8" Type="http://schemas.openxmlformats.org/officeDocument/2006/relationships/slide" Target="slide55.xml"/><Relationship Id="rId9" Type="http://schemas.openxmlformats.org/officeDocument/2006/relationships/slide" Target="slide58.xml"/><Relationship Id="rId10" Type="http://schemas.openxmlformats.org/officeDocument/2006/relationships/image" Target="../media/image685.png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02.png"/><Relationship Id="rId20" Type="http://schemas.openxmlformats.org/officeDocument/2006/relationships/image" Target="../media/image910.png"/><Relationship Id="rId21" Type="http://schemas.openxmlformats.org/officeDocument/2006/relationships/image" Target="../media/image911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10" Type="http://schemas.openxmlformats.org/officeDocument/2006/relationships/image" Target="../media/image547.png"/><Relationship Id="rId11" Type="http://schemas.openxmlformats.org/officeDocument/2006/relationships/image" Target="../media/image903.png"/><Relationship Id="rId12" Type="http://schemas.openxmlformats.org/officeDocument/2006/relationships/image" Target="../media/image904.png"/><Relationship Id="rId13" Type="http://schemas.openxmlformats.org/officeDocument/2006/relationships/image" Target="../media/image905.png"/><Relationship Id="rId14" Type="http://schemas.openxmlformats.org/officeDocument/2006/relationships/image" Target="../media/image578.png"/><Relationship Id="rId15" Type="http://schemas.openxmlformats.org/officeDocument/2006/relationships/image" Target="../media/image906.png"/><Relationship Id="rId16" Type="http://schemas.openxmlformats.org/officeDocument/2006/relationships/image" Target="../media/image907.png"/><Relationship Id="rId17" Type="http://schemas.openxmlformats.org/officeDocument/2006/relationships/image" Target="../media/image908.png"/><Relationship Id="rId18" Type="http://schemas.openxmlformats.org/officeDocument/2006/relationships/image" Target="../media/image750.png"/><Relationship Id="rId19" Type="http://schemas.openxmlformats.org/officeDocument/2006/relationships/image" Target="../media/image909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.png"/><Relationship Id="rId5" Type="http://schemas.openxmlformats.org/officeDocument/2006/relationships/slide" Target="slide85.xml"/><Relationship Id="rId6" Type="http://schemas.openxmlformats.org/officeDocument/2006/relationships/slide" Target="slide84.xml"/><Relationship Id="rId7" Type="http://schemas.openxmlformats.org/officeDocument/2006/relationships/slide" Target="slide86.xml"/><Relationship Id="rId8" Type="http://schemas.openxmlformats.org/officeDocument/2006/relationships/image" Target="../media/image90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901.png"/><Relationship Id="rId5" Type="http://schemas.openxmlformats.org/officeDocument/2006/relationships/image" Target="../media/image912.png"/><Relationship Id="rId6" Type="http://schemas.openxmlformats.org/officeDocument/2006/relationships/image" Target="../media/image913.png"/><Relationship Id="rId7" Type="http://schemas.openxmlformats.org/officeDocument/2006/relationships/image" Target="../media/image914.png"/><Relationship Id="rId8" Type="http://schemas.openxmlformats.org/officeDocument/2006/relationships/image" Target="../media/image915.png"/><Relationship Id="rId9" Type="http://schemas.openxmlformats.org/officeDocument/2006/relationships/image" Target="../media/image750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8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22.png"/><Relationship Id="rId12" Type="http://schemas.openxmlformats.org/officeDocument/2006/relationships/image" Target="../media/image589.png"/><Relationship Id="rId13" Type="http://schemas.openxmlformats.org/officeDocument/2006/relationships/image" Target="../media/image923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916.png"/><Relationship Id="rId5" Type="http://schemas.openxmlformats.org/officeDocument/2006/relationships/image" Target="../media/image917.png"/><Relationship Id="rId6" Type="http://schemas.openxmlformats.org/officeDocument/2006/relationships/image" Target="../media/image918.png"/><Relationship Id="rId7" Type="http://schemas.openxmlformats.org/officeDocument/2006/relationships/image" Target="../media/image902.png"/><Relationship Id="rId8" Type="http://schemas.openxmlformats.org/officeDocument/2006/relationships/image" Target="../media/image919.png"/><Relationship Id="rId9" Type="http://schemas.openxmlformats.org/officeDocument/2006/relationships/image" Target="../media/image920.png"/><Relationship Id="rId10" Type="http://schemas.openxmlformats.org/officeDocument/2006/relationships/image" Target="../media/image921.png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9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10" Type="http://schemas.openxmlformats.org/officeDocument/2006/relationships/image" Target="../media/image901.png"/><Relationship Id="rId11" Type="http://schemas.openxmlformats.org/officeDocument/2006/relationships/image" Target="../media/image106.png"/><Relationship Id="rId12" Type="http://schemas.openxmlformats.org/officeDocument/2006/relationships/image" Target="../media/image921.png"/><Relationship Id="rId13" Type="http://schemas.openxmlformats.org/officeDocument/2006/relationships/image" Target="../media/image925.png"/><Relationship Id="rId14" Type="http://schemas.openxmlformats.org/officeDocument/2006/relationships/image" Target="../media/image926.png"/><Relationship Id="rId15" Type="http://schemas.openxmlformats.org/officeDocument/2006/relationships/image" Target="../media/image920.png"/><Relationship Id="rId16" Type="http://schemas.openxmlformats.org/officeDocument/2006/relationships/image" Target="../media/image922.png"/><Relationship Id="rId17" Type="http://schemas.openxmlformats.org/officeDocument/2006/relationships/image" Target="../media/image927.png"/><Relationship Id="rId18" Type="http://schemas.openxmlformats.org/officeDocument/2006/relationships/image" Target="../media/image928.png"/><Relationship Id="rId19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2" Type="http://schemas.openxmlformats.org/officeDocument/2006/relationships/slide" Target="slide87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902.png"/><Relationship Id="rId6" Type="http://schemas.openxmlformats.org/officeDocument/2006/relationships/image" Target="../media/image547.png"/><Relationship Id="rId7" Type="http://schemas.openxmlformats.org/officeDocument/2006/relationships/image" Target="../media/image919.png"/><Relationship Id="rId8" Type="http://schemas.openxmlformats.org/officeDocument/2006/relationships/image" Target="../media/image924.png"/></Relationships>
</file>

<file path=ppt/slides/_rels/slide8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35.png"/><Relationship Id="rId12" Type="http://schemas.openxmlformats.org/officeDocument/2006/relationships/image" Target="../media/image936.png"/><Relationship Id="rId13" Type="http://schemas.openxmlformats.org/officeDocument/2006/relationships/image" Target="../media/image937.png"/><Relationship Id="rId14" Type="http://schemas.openxmlformats.org/officeDocument/2006/relationships/image" Target="../media/image938.png"/><Relationship Id="rId15" Type="http://schemas.openxmlformats.org/officeDocument/2006/relationships/image" Target="../media/image939.png"/><Relationship Id="rId16" Type="http://schemas.openxmlformats.org/officeDocument/2006/relationships/image" Target="../media/image927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920.png"/><Relationship Id="rId5" Type="http://schemas.openxmlformats.org/officeDocument/2006/relationships/image" Target="../media/image929.png"/><Relationship Id="rId6" Type="http://schemas.openxmlformats.org/officeDocument/2006/relationships/image" Target="../media/image930.png"/><Relationship Id="rId7" Type="http://schemas.openxmlformats.org/officeDocument/2006/relationships/image" Target="../media/image931.png"/><Relationship Id="rId8" Type="http://schemas.openxmlformats.org/officeDocument/2006/relationships/image" Target="../media/image932.png"/><Relationship Id="rId9" Type="http://schemas.openxmlformats.org/officeDocument/2006/relationships/image" Target="../media/image933.png"/><Relationship Id="rId10" Type="http://schemas.openxmlformats.org/officeDocument/2006/relationships/image" Target="../media/image934.png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5.png"/><Relationship Id="rId20" Type="http://schemas.openxmlformats.org/officeDocument/2006/relationships/image" Target="../media/image945.png"/><Relationship Id="rId21" Type="http://schemas.openxmlformats.org/officeDocument/2006/relationships/image" Target="../media/image199.png"/><Relationship Id="rId22" Type="http://schemas.openxmlformats.org/officeDocument/2006/relationships/image" Target="../media/image200.png"/><Relationship Id="rId23" Type="http://schemas.openxmlformats.org/officeDocument/2006/relationships/image" Target="../media/image946.png"/><Relationship Id="rId24" Type="http://schemas.openxmlformats.org/officeDocument/2006/relationships/image" Target="../media/image360.png"/><Relationship Id="rId25" Type="http://schemas.openxmlformats.org/officeDocument/2006/relationships/image" Target="../media/image54.png"/><Relationship Id="rId26" Type="http://schemas.openxmlformats.org/officeDocument/2006/relationships/image" Target="../media/image26.png"/><Relationship Id="rId27" Type="http://schemas.openxmlformats.org/officeDocument/2006/relationships/image" Target="../media/image27.png"/><Relationship Id="rId10" Type="http://schemas.openxmlformats.org/officeDocument/2006/relationships/image" Target="../media/image940.png"/><Relationship Id="rId11" Type="http://schemas.openxmlformats.org/officeDocument/2006/relationships/image" Target="../media/image505.png"/><Relationship Id="rId12" Type="http://schemas.openxmlformats.org/officeDocument/2006/relationships/image" Target="../media/image941.png"/><Relationship Id="rId13" Type="http://schemas.openxmlformats.org/officeDocument/2006/relationships/image" Target="../media/image942.png"/><Relationship Id="rId14" Type="http://schemas.openxmlformats.org/officeDocument/2006/relationships/image" Target="../media/image368.png"/><Relationship Id="rId15" Type="http://schemas.openxmlformats.org/officeDocument/2006/relationships/image" Target="../media/image943.png"/><Relationship Id="rId16" Type="http://schemas.openxmlformats.org/officeDocument/2006/relationships/image" Target="../media/image106.png"/><Relationship Id="rId17" Type="http://schemas.openxmlformats.org/officeDocument/2006/relationships/image" Target="../media/image342.png"/><Relationship Id="rId18" Type="http://schemas.openxmlformats.org/officeDocument/2006/relationships/image" Target="../media/image623.png"/><Relationship Id="rId19" Type="http://schemas.openxmlformats.org/officeDocument/2006/relationships/image" Target="../media/image944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0.xml"/><Relationship Id="rId3" Type="http://schemas.openxmlformats.org/officeDocument/2006/relationships/slide" Target="slide89.xml"/><Relationship Id="rId4" Type="http://schemas.openxmlformats.org/officeDocument/2006/relationships/slide" Target="slide91.xml"/><Relationship Id="rId5" Type="http://schemas.openxmlformats.org/officeDocument/2006/relationships/slide" Target="slide1.xml"/><Relationship Id="rId6" Type="http://schemas.openxmlformats.org/officeDocument/2006/relationships/image" Target="../media/image28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8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949.png"/><Relationship Id="rId13" Type="http://schemas.openxmlformats.org/officeDocument/2006/relationships/image" Target="../media/image619.png"/><Relationship Id="rId14" Type="http://schemas.openxmlformats.org/officeDocument/2006/relationships/image" Target="../media/image192.png"/><Relationship Id="rId15" Type="http://schemas.openxmlformats.org/officeDocument/2006/relationships/image" Target="../media/image123.png"/><Relationship Id="rId16" Type="http://schemas.openxmlformats.org/officeDocument/2006/relationships/image" Target="../media/image950.png"/><Relationship Id="rId17" Type="http://schemas.openxmlformats.org/officeDocument/2006/relationships/image" Target="../media/image368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940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947.png"/><Relationship Id="rId9" Type="http://schemas.openxmlformats.org/officeDocument/2006/relationships/image" Target="../media/image376.png"/><Relationship Id="rId10" Type="http://schemas.openxmlformats.org/officeDocument/2006/relationships/image" Target="../media/image948.png"/></Relationships>
</file>

<file path=ppt/slides/_rels/slide9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19.png"/><Relationship Id="rId21" Type="http://schemas.openxmlformats.org/officeDocument/2006/relationships/image" Target="../media/image120.png"/><Relationship Id="rId22" Type="http://schemas.openxmlformats.org/officeDocument/2006/relationships/image" Target="../media/image121.png"/><Relationship Id="rId23" Type="http://schemas.openxmlformats.org/officeDocument/2006/relationships/image" Target="../media/image122.png"/><Relationship Id="rId24" Type="http://schemas.openxmlformats.org/officeDocument/2006/relationships/image" Target="../media/image123.png"/><Relationship Id="rId25" Type="http://schemas.openxmlformats.org/officeDocument/2006/relationships/image" Target="../media/image124.png"/><Relationship Id="rId26" Type="http://schemas.openxmlformats.org/officeDocument/2006/relationships/image" Target="../media/image125.png"/><Relationship Id="rId27" Type="http://schemas.openxmlformats.org/officeDocument/2006/relationships/image" Target="../media/image126.png"/><Relationship Id="rId28" Type="http://schemas.openxmlformats.org/officeDocument/2006/relationships/image" Target="../media/image127.png"/><Relationship Id="rId29" Type="http://schemas.openxmlformats.org/officeDocument/2006/relationships/image" Target="../media/image128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2.xml"/><Relationship Id="rId3" Type="http://schemas.openxmlformats.org/officeDocument/2006/relationships/slide" Target="slide23.xml"/><Relationship Id="rId4" Type="http://schemas.openxmlformats.org/officeDocument/2006/relationships/slide" Target="slide1.xml"/><Relationship Id="rId5" Type="http://schemas.openxmlformats.org/officeDocument/2006/relationships/slide" Target="slide24.xml"/><Relationship Id="rId30" Type="http://schemas.openxmlformats.org/officeDocument/2006/relationships/image" Target="../media/image129.png"/><Relationship Id="rId31" Type="http://schemas.openxmlformats.org/officeDocument/2006/relationships/image" Target="../media/image130.png"/><Relationship Id="rId32" Type="http://schemas.openxmlformats.org/officeDocument/2006/relationships/image" Target="../media/image131.png"/><Relationship Id="rId9" Type="http://schemas.openxmlformats.org/officeDocument/2006/relationships/slide" Target="slide4.xml"/><Relationship Id="rId6" Type="http://schemas.openxmlformats.org/officeDocument/2006/relationships/slide" Target="slide25.xml"/><Relationship Id="rId7" Type="http://schemas.openxmlformats.org/officeDocument/2006/relationships/slide" Target="slide28.xml"/><Relationship Id="rId8" Type="http://schemas.openxmlformats.org/officeDocument/2006/relationships/slide" Target="slide10.xml"/><Relationship Id="rId33" Type="http://schemas.openxmlformats.org/officeDocument/2006/relationships/image" Target="../media/image132.png"/><Relationship Id="rId34" Type="http://schemas.openxmlformats.org/officeDocument/2006/relationships/image" Target="../media/image133.png"/><Relationship Id="rId35" Type="http://schemas.openxmlformats.org/officeDocument/2006/relationships/image" Target="../media/image134.png"/><Relationship Id="rId36" Type="http://schemas.openxmlformats.org/officeDocument/2006/relationships/image" Target="../media/image135.png"/><Relationship Id="rId10" Type="http://schemas.openxmlformats.org/officeDocument/2006/relationships/slide" Target="slide18.xml"/><Relationship Id="rId11" Type="http://schemas.openxmlformats.org/officeDocument/2006/relationships/slide" Target="slide20.xml"/><Relationship Id="rId12" Type="http://schemas.openxmlformats.org/officeDocument/2006/relationships/slide" Target="slide11.xml"/><Relationship Id="rId13" Type="http://schemas.openxmlformats.org/officeDocument/2006/relationships/slide" Target="slide14.xml"/><Relationship Id="rId14" Type="http://schemas.openxmlformats.org/officeDocument/2006/relationships/slide" Target="slide17.xml"/><Relationship Id="rId15" Type="http://schemas.openxmlformats.org/officeDocument/2006/relationships/image" Target="../media/image24.png"/><Relationship Id="rId16" Type="http://schemas.openxmlformats.org/officeDocument/2006/relationships/image" Target="../media/image116.png"/><Relationship Id="rId17" Type="http://schemas.openxmlformats.org/officeDocument/2006/relationships/image" Target="../media/image117.png"/><Relationship Id="rId18" Type="http://schemas.openxmlformats.org/officeDocument/2006/relationships/slide" Target="slide19.xml"/><Relationship Id="rId19" Type="http://schemas.openxmlformats.org/officeDocument/2006/relationships/image" Target="../media/image118.png"/><Relationship Id="rId37" Type="http://schemas.openxmlformats.org/officeDocument/2006/relationships/image" Target="../media/image28.png"/><Relationship Id="rId38" Type="http://schemas.openxmlformats.org/officeDocument/2006/relationships/image" Target="../media/image136.png"/><Relationship Id="rId39" Type="http://schemas.openxmlformats.org/officeDocument/2006/relationships/image" Target="../media/image137.png"/><Relationship Id="rId40" Type="http://schemas.openxmlformats.org/officeDocument/2006/relationships/image" Target="../media/image26.png"/><Relationship Id="rId41" Type="http://schemas.openxmlformats.org/officeDocument/2006/relationships/image" Target="../media/image27.png"/></Relationships>
</file>

<file path=ppt/slides/_rels/slide9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30.png"/><Relationship Id="rId12" Type="http://schemas.openxmlformats.org/officeDocument/2006/relationships/image" Target="../media/image955.png"/><Relationship Id="rId13" Type="http://schemas.openxmlformats.org/officeDocument/2006/relationships/image" Target="../media/image956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4.png"/><Relationship Id="rId5" Type="http://schemas.openxmlformats.org/officeDocument/2006/relationships/image" Target="../media/image949.png"/><Relationship Id="rId6" Type="http://schemas.openxmlformats.org/officeDocument/2006/relationships/image" Target="../media/image951.png"/><Relationship Id="rId7" Type="http://schemas.openxmlformats.org/officeDocument/2006/relationships/image" Target="../media/image952.png"/><Relationship Id="rId8" Type="http://schemas.openxmlformats.org/officeDocument/2006/relationships/image" Target="../media/image953.png"/><Relationship Id="rId9" Type="http://schemas.openxmlformats.org/officeDocument/2006/relationships/image" Target="../media/image954.png"/><Relationship Id="rId10" Type="http://schemas.openxmlformats.org/officeDocument/2006/relationships/image" Target="../media/image614.png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3.png"/><Relationship Id="rId20" Type="http://schemas.openxmlformats.org/officeDocument/2006/relationships/image" Target="../media/image961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10" Type="http://schemas.openxmlformats.org/officeDocument/2006/relationships/image" Target="../media/image618.png"/><Relationship Id="rId11" Type="http://schemas.openxmlformats.org/officeDocument/2006/relationships/image" Target="../media/image957.png"/><Relationship Id="rId12" Type="http://schemas.openxmlformats.org/officeDocument/2006/relationships/image" Target="../media/image861.png"/><Relationship Id="rId13" Type="http://schemas.openxmlformats.org/officeDocument/2006/relationships/image" Target="../media/image958.png"/><Relationship Id="rId14" Type="http://schemas.openxmlformats.org/officeDocument/2006/relationships/image" Target="../media/image200.png"/><Relationship Id="rId15" Type="http://schemas.openxmlformats.org/officeDocument/2006/relationships/image" Target="../media/image959.png"/><Relationship Id="rId16" Type="http://schemas.openxmlformats.org/officeDocument/2006/relationships/image" Target="../media/image960.png"/><Relationship Id="rId17" Type="http://schemas.openxmlformats.org/officeDocument/2006/relationships/image" Target="../media/image785.png"/><Relationship Id="rId18" Type="http://schemas.openxmlformats.org/officeDocument/2006/relationships/image" Target="../media/image38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843.png"/><Relationship Id="rId5" Type="http://schemas.openxmlformats.org/officeDocument/2006/relationships/image" Target="../media/image849.png"/><Relationship Id="rId6" Type="http://schemas.openxmlformats.org/officeDocument/2006/relationships/image" Target="../media/image519.png"/><Relationship Id="rId7" Type="http://schemas.openxmlformats.org/officeDocument/2006/relationships/image" Target="../media/image855.png"/><Relationship Id="rId8" Type="http://schemas.openxmlformats.org/officeDocument/2006/relationships/image" Target="../media/image942.png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slide" Target="slide7.xml"/><Relationship Id="rId20" Type="http://schemas.openxmlformats.org/officeDocument/2006/relationships/image" Target="../media/image10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10" Type="http://schemas.openxmlformats.org/officeDocument/2006/relationships/image" Target="../media/image60.png"/><Relationship Id="rId11" Type="http://schemas.openxmlformats.org/officeDocument/2006/relationships/image" Target="../media/image400.png"/><Relationship Id="rId12" Type="http://schemas.openxmlformats.org/officeDocument/2006/relationships/image" Target="../media/image962.png"/><Relationship Id="rId13" Type="http://schemas.openxmlformats.org/officeDocument/2006/relationships/image" Target="../media/image948.png"/><Relationship Id="rId14" Type="http://schemas.openxmlformats.org/officeDocument/2006/relationships/image" Target="../media/image963.png"/><Relationship Id="rId15" Type="http://schemas.openxmlformats.org/officeDocument/2006/relationships/image" Target="../media/image846.png"/><Relationship Id="rId16" Type="http://schemas.openxmlformats.org/officeDocument/2006/relationships/image" Target="../media/image964.png"/><Relationship Id="rId17" Type="http://schemas.openxmlformats.org/officeDocument/2006/relationships/image" Target="../media/image820.png"/><Relationship Id="rId18" Type="http://schemas.openxmlformats.org/officeDocument/2006/relationships/image" Target="../media/image599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95.xml"/><Relationship Id="rId3" Type="http://schemas.openxmlformats.org/officeDocument/2006/relationships/hyperlink" Target="ovf(unfinnished())" TargetMode="External"/><Relationship Id="rId4" Type="http://schemas.openxmlformats.org/officeDocument/2006/relationships/hyperlink" Target="ovf(place(I%20want),open(I%20want)" TargetMode="External"/><Relationship Id="rId5" Type="http://schemas.openxmlformats.org/officeDocument/2006/relationships/slide" Target="slide1.xml"/><Relationship Id="rId6" Type="http://schemas.openxmlformats.org/officeDocument/2006/relationships/slide" Target="slide94.xml"/><Relationship Id="rId7" Type="http://schemas.openxmlformats.org/officeDocument/2006/relationships/image" Target="../media/image28.png"/><Relationship Id="rId8" Type="http://schemas.openxmlformats.org/officeDocument/2006/relationships/image" Target="../media/image421.png"/></Relationships>
</file>

<file path=ppt/slides/_rels/slide9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9.png"/><Relationship Id="rId12" Type="http://schemas.openxmlformats.org/officeDocument/2006/relationships/image" Target="../media/image501.png"/><Relationship Id="rId13" Type="http://schemas.openxmlformats.org/officeDocument/2006/relationships/image" Target="../media/image497.png"/><Relationship Id="rId14" Type="http://schemas.openxmlformats.org/officeDocument/2006/relationships/image" Target="../media/image491.png"/><Relationship Id="rId15" Type="http://schemas.openxmlformats.org/officeDocument/2006/relationships/image" Target="../media/image498.png"/><Relationship Id="rId16" Type="http://schemas.openxmlformats.org/officeDocument/2006/relationships/image" Target="../media/image495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99.png"/><Relationship Id="rId5" Type="http://schemas.openxmlformats.org/officeDocument/2006/relationships/image" Target="../media/image846.png"/><Relationship Id="rId6" Type="http://schemas.openxmlformats.org/officeDocument/2006/relationships/image" Target="../media/image965.png"/><Relationship Id="rId7" Type="http://schemas.openxmlformats.org/officeDocument/2006/relationships/image" Target="../media/image493.png"/><Relationship Id="rId8" Type="http://schemas.openxmlformats.org/officeDocument/2006/relationships/image" Target="../media/image490.png"/><Relationship Id="rId9" Type="http://schemas.openxmlformats.org/officeDocument/2006/relationships/image" Target="../media/image500.png"/><Relationship Id="rId10" Type="http://schemas.openxmlformats.org/officeDocument/2006/relationships/image" Target="../media/image49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9.png"/><Relationship Id="rId4" Type="http://schemas.openxmlformats.org/officeDocument/2006/relationships/image" Target="../media/image965.png"/><Relationship Id="rId5" Type="http://schemas.openxmlformats.org/officeDocument/2006/relationships/image" Target="../media/image948.png"/><Relationship Id="rId6" Type="http://schemas.openxmlformats.org/officeDocument/2006/relationships/image" Target="../media/image962.png"/><Relationship Id="rId7" Type="http://schemas.openxmlformats.org/officeDocument/2006/relationships/image" Target="../media/image966.png"/><Relationship Id="rId8" Type="http://schemas.openxmlformats.org/officeDocument/2006/relationships/image" Target="../media/image967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9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unfinnished())" TargetMode="Externa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599.png"/><Relationship Id="rId6" Type="http://schemas.openxmlformats.org/officeDocument/2006/relationships/image" Target="../media/image965.png"/><Relationship Id="rId7" Type="http://schemas.openxmlformats.org/officeDocument/2006/relationships/image" Target="../media/image962.png"/><Relationship Id="rId8" Type="http://schemas.openxmlformats.org/officeDocument/2006/relationships/image" Target="../media/image968.png"/><Relationship Id="rId9" Type="http://schemas.openxmlformats.org/officeDocument/2006/relationships/image" Target="../media/image969.png"/><Relationship Id="rId10" Type="http://schemas.openxmlformats.org/officeDocument/2006/relationships/image" Target="../media/image97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964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hyperlink" Target="ovf(blank())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969.png"/><Relationship Id="rId5" Type="http://schemas.openxmlformats.org/officeDocument/2006/relationships/image" Target="../media/image970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22" Type="http://schemas.openxmlformats.org/officeDocument/2006/relationships/image" Target="../media/image25.png"/><Relationship Id="rId10" Type="http://schemas.openxmlformats.org/officeDocument/2006/relationships/image" Target="../media/image400.png"/><Relationship Id="rId11" Type="http://schemas.openxmlformats.org/officeDocument/2006/relationships/image" Target="../media/image502.png"/><Relationship Id="rId12" Type="http://schemas.openxmlformats.org/officeDocument/2006/relationships/image" Target="../media/image942.png"/><Relationship Id="rId13" Type="http://schemas.openxmlformats.org/officeDocument/2006/relationships/image" Target="../media/image963.png"/><Relationship Id="rId14" Type="http://schemas.openxmlformats.org/officeDocument/2006/relationships/image" Target="../media/image552.png"/><Relationship Id="rId15" Type="http://schemas.openxmlformats.org/officeDocument/2006/relationships/image" Target="../media/image340.png"/><Relationship Id="rId16" Type="http://schemas.openxmlformats.org/officeDocument/2006/relationships/image" Target="../media/image54.png"/><Relationship Id="rId17" Type="http://schemas.openxmlformats.org/officeDocument/2006/relationships/image" Target="../media/image133.png"/><Relationship Id="rId18" Type="http://schemas.openxmlformats.org/officeDocument/2006/relationships/image" Target="../media/image623.png"/><Relationship Id="rId19" Type="http://schemas.openxmlformats.org/officeDocument/2006/relationships/image" Target="../media/image921.png"/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image" Target="../media/image28.png"/><Relationship Id="rId4" Type="http://schemas.openxmlformats.org/officeDocument/2006/relationships/image" Target="../media/image525.png"/><Relationship Id="rId5" Type="http://schemas.openxmlformats.org/officeDocument/2006/relationships/image" Target="../media/image526.png"/><Relationship Id="rId6" Type="http://schemas.openxmlformats.org/officeDocument/2006/relationships/image" Target="../media/image521.png"/><Relationship Id="rId7" Type="http://schemas.openxmlformats.org/officeDocument/2006/relationships/image" Target="../media/image522.png"/><Relationship Id="rId8" Type="http://schemas.openxmlformats.org/officeDocument/2006/relationships/image" Target="../media/image7.png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image" Target="../media/image971.png"/><Relationship Id="rId20" Type="http://schemas.openxmlformats.org/officeDocument/2006/relationships/image" Target="../media/image398.png"/><Relationship Id="rId21" Type="http://schemas.openxmlformats.org/officeDocument/2006/relationships/image" Target="../media/image972.png"/><Relationship Id="rId22" Type="http://schemas.openxmlformats.org/officeDocument/2006/relationships/image" Target="../media/image503.png"/><Relationship Id="rId23" Type="http://schemas.openxmlformats.org/officeDocument/2006/relationships/image" Target="../media/image529.png"/><Relationship Id="rId24" Type="http://schemas.openxmlformats.org/officeDocument/2006/relationships/image" Target="../media/image21.png"/><Relationship Id="rId25" Type="http://schemas.openxmlformats.org/officeDocument/2006/relationships/image" Target="../media/image26.png"/><Relationship Id="rId26" Type="http://schemas.openxmlformats.org/officeDocument/2006/relationships/image" Target="../media/image27.png"/><Relationship Id="rId27" Type="http://schemas.openxmlformats.org/officeDocument/2006/relationships/image" Target="../media/image18.png"/><Relationship Id="rId10" Type="http://schemas.openxmlformats.org/officeDocument/2006/relationships/image" Target="../media/image106.png"/><Relationship Id="rId11" Type="http://schemas.openxmlformats.org/officeDocument/2006/relationships/image" Target="../media/image38.png"/><Relationship Id="rId12" Type="http://schemas.openxmlformats.org/officeDocument/2006/relationships/image" Target="../media/image915.png"/><Relationship Id="rId13" Type="http://schemas.openxmlformats.org/officeDocument/2006/relationships/image" Target="../media/image81.png"/><Relationship Id="rId14" Type="http://schemas.openxmlformats.org/officeDocument/2006/relationships/image" Target="../media/image509.png"/><Relationship Id="rId15" Type="http://schemas.openxmlformats.org/officeDocument/2006/relationships/image" Target="../media/image675.png"/><Relationship Id="rId16" Type="http://schemas.openxmlformats.org/officeDocument/2006/relationships/image" Target="../media/image53.png"/><Relationship Id="rId17" Type="http://schemas.openxmlformats.org/officeDocument/2006/relationships/image" Target="../media/image33.png"/><Relationship Id="rId18" Type="http://schemas.openxmlformats.org/officeDocument/2006/relationships/image" Target="../media/image545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slide" Target="slide1.xml"/><Relationship Id="rId4" Type="http://schemas.openxmlformats.org/officeDocument/2006/relationships/image" Target="../media/image28.png"/><Relationship Id="rId5" Type="http://schemas.openxmlformats.org/officeDocument/2006/relationships/image" Target="../media/image337.png"/><Relationship Id="rId6" Type="http://schemas.openxmlformats.org/officeDocument/2006/relationships/slide" Target="slide8.xml"/><Relationship Id="rId7" Type="http://schemas.openxmlformats.org/officeDocument/2006/relationships/slide" Target="slide2.xml"/><Relationship Id="rId8" Type="http://schemas.openxmlformats.org/officeDocument/2006/relationships/image" Target="../media/image9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4"/>
          <p:cNvSpPr/>
          <p:nvPr/>
        </p:nvSpPr>
        <p:spPr>
          <a:xfrm>
            <a:off x="145260" y="148788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4"/>
          <p:cNvSpPr/>
          <p:nvPr/>
        </p:nvSpPr>
        <p:spPr>
          <a:xfrm>
            <a:off x="1974060" y="1488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3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4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5">
            <a:hlinkClick r:id="rId3" action="ppaction://hlinkfile"/>
          </p:cNvPr>
          <p:cNvSpPr/>
          <p:nvPr/>
        </p:nvSpPr>
        <p:spPr>
          <a:xfrm>
            <a:off x="15228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7">
            <a:hlinkClick r:id="rId4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8">
            <a:hlinkClick r:id="rId5" action="ppaction://hlinksldjump"/>
          </p:cNvPr>
          <p:cNvSpPr/>
          <p:nvPr/>
        </p:nvSpPr>
        <p:spPr>
          <a:xfrm>
            <a:off x="1522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9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0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1">
            <a:hlinkClick r:id="rId8" action="ppaction://hlinksldjump"/>
          </p:cNvPr>
          <p:cNvSpPr/>
          <p:nvPr/>
        </p:nvSpPr>
        <p:spPr>
          <a:xfrm>
            <a:off x="1981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>
            <a:hlinkClick r:id="rId9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3">
            <a:hlinkClick r:id="rId10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14">
            <a:hlinkClick r:id="rId11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5">
            <a:hlinkClick r:id="rId1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8">
            <a:hlinkClick r:id="rId13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>
            <a:hlinkClick r:id="rId14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>
            <a:hlinkClick r:id="rId15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1">
            <a:hlinkClick r:id="rId16" action="ppaction://hlinkfile"/>
          </p:cNvPr>
          <p:cNvSpPr/>
          <p:nvPr/>
        </p:nvSpPr>
        <p:spPr>
          <a:xfrm>
            <a:off x="7315200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</a:t>
            </a:r>
            <a:endParaRPr dirty="0"/>
          </a:p>
        </p:txBody>
      </p:sp>
      <p:pic>
        <p:nvPicPr>
          <p:cNvPr id="62" name="Picture 49"/>
          <p:cNvPicPr/>
          <p:nvPr/>
        </p:nvPicPr>
        <p:blipFill>
          <a:blip r:embed="rId17"/>
          <a:stretch/>
        </p:blipFill>
        <p:spPr>
          <a:xfrm>
            <a:off x="561960" y="182880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63" name="CustomShape 27"/>
          <p:cNvSpPr/>
          <p:nvPr/>
        </p:nvSpPr>
        <p:spPr>
          <a:xfrm>
            <a:off x="198108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want to talk to you.</a:t>
            </a:r>
            <a:endParaRPr dirty="0"/>
          </a:p>
        </p:txBody>
      </p:sp>
      <p:sp>
        <p:nvSpPr>
          <p:cNvPr id="64" name="CustomShape 2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 dirty="0"/>
          </a:p>
        </p:txBody>
      </p:sp>
      <p:sp>
        <p:nvSpPr>
          <p:cNvPr id="65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6" name="CustomShape 30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smtClean="0">
                <a:solidFill>
                  <a:srgbClr val="000000"/>
                </a:solidFill>
                <a:latin typeface="Comic Sans MS"/>
                <a:ea typeface="DejaVu Sans"/>
              </a:rPr>
              <a:t>I</a:t>
            </a:r>
            <a:endParaRPr dirty="0"/>
          </a:p>
        </p:txBody>
      </p:sp>
      <p:sp>
        <p:nvSpPr>
          <p:cNvPr id="6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Personal Care</a:t>
            </a:r>
            <a:endParaRPr dirty="0"/>
          </a:p>
        </p:txBody>
      </p:sp>
      <p:sp>
        <p:nvSpPr>
          <p:cNvPr id="6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Action words	</a:t>
            </a:r>
            <a:endParaRPr dirty="0"/>
          </a:p>
        </p:txBody>
      </p:sp>
      <p:sp>
        <p:nvSpPr>
          <p:cNvPr id="69" name="CustomShape 33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Little Words</a:t>
            </a:r>
            <a:endParaRPr dirty="0"/>
          </a:p>
        </p:txBody>
      </p:sp>
      <p:sp>
        <p:nvSpPr>
          <p:cNvPr id="7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Day</a:t>
            </a:r>
            <a:endParaRPr dirty="0"/>
          </a:p>
        </p:txBody>
      </p:sp>
      <p:sp>
        <p:nvSpPr>
          <p:cNvPr id="7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</a:t>
            </a:r>
            <a:endParaRPr dirty="0"/>
          </a:p>
        </p:txBody>
      </p:sp>
      <p:sp>
        <p:nvSpPr>
          <p:cNvPr id="7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want</a:t>
            </a:r>
            <a:endParaRPr dirty="0"/>
          </a:p>
        </p:txBody>
      </p:sp>
      <p:sp>
        <p:nvSpPr>
          <p:cNvPr id="7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</a:t>
            </a:r>
            <a:endParaRPr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 dirty="0"/>
          </a:p>
        </p:txBody>
      </p:sp>
      <p:sp>
        <p:nvSpPr>
          <p:cNvPr id="75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 dirty="0"/>
          </a:p>
        </p:txBody>
      </p:sp>
      <p:sp>
        <p:nvSpPr>
          <p:cNvPr id="76" name="CustomShape 4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Places</a:t>
            </a:r>
            <a:endParaRPr dirty="0"/>
          </a:p>
        </p:txBody>
      </p:sp>
      <p:sp>
        <p:nvSpPr>
          <p:cNvPr id="77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Leisure</a:t>
            </a:r>
            <a:endParaRPr dirty="0"/>
          </a:p>
        </p:txBody>
      </p:sp>
      <p:sp>
        <p:nvSpPr>
          <p:cNvPr id="78" name="CustomShape 4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pic>
        <p:nvPicPr>
          <p:cNvPr id="82" name="Picture 71"/>
          <p:cNvPicPr/>
          <p:nvPr/>
        </p:nvPicPr>
        <p:blipFill rotWithShape="1">
          <a:blip r:embed="rId18"/>
          <a:srcRect l="5598" t="11196" r="5418" b="31576"/>
          <a:stretch/>
        </p:blipFill>
        <p:spPr>
          <a:xfrm>
            <a:off x="7404840" y="5615928"/>
            <a:ext cx="1446028" cy="871870"/>
          </a:xfrm>
          <a:prstGeom prst="rect">
            <a:avLst/>
          </a:prstGeom>
          <a:ln>
            <a:noFill/>
          </a:ln>
        </p:spPr>
      </p:pic>
      <p:sp>
        <p:nvSpPr>
          <p:cNvPr id="83" name="CustomShape 44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</a:t>
            </a:r>
            <a:endParaRPr dirty="0"/>
          </a:p>
        </p:txBody>
      </p:sp>
      <p:pic>
        <p:nvPicPr>
          <p:cNvPr id="84" name="Picture 74"/>
          <p:cNvPicPr/>
          <p:nvPr/>
        </p:nvPicPr>
        <p:blipFill rotWithShape="1">
          <a:blip r:embed="rId19"/>
          <a:srcRect t="26946" r="4597" b="21948"/>
          <a:stretch/>
        </p:blipFill>
        <p:spPr>
          <a:xfrm>
            <a:off x="5638680" y="3133165"/>
            <a:ext cx="1380685" cy="739588"/>
          </a:xfrm>
          <a:prstGeom prst="rect">
            <a:avLst/>
          </a:prstGeom>
          <a:ln>
            <a:noFill/>
          </a:ln>
        </p:spPr>
      </p:pic>
      <p:pic>
        <p:nvPicPr>
          <p:cNvPr id="85" name="Picture 75"/>
          <p:cNvPicPr/>
          <p:nvPr/>
        </p:nvPicPr>
        <p:blipFill>
          <a:blip r:embed="rId20"/>
          <a:stretch/>
        </p:blipFill>
        <p:spPr>
          <a:xfrm>
            <a:off x="6000840" y="449568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87" name="Picture 77"/>
          <p:cNvPicPr/>
          <p:nvPr/>
        </p:nvPicPr>
        <p:blipFill>
          <a:blip r:embed="rId21"/>
          <a:stretch/>
        </p:blipFill>
        <p:spPr>
          <a:xfrm>
            <a:off x="7543800" y="2895480"/>
            <a:ext cx="1197000" cy="1197000"/>
          </a:xfrm>
          <a:prstGeom prst="rect">
            <a:avLst/>
          </a:prstGeom>
          <a:ln>
            <a:noFill/>
          </a:ln>
        </p:spPr>
      </p:pic>
      <p:pic>
        <p:nvPicPr>
          <p:cNvPr id="88" name="Picture 78"/>
          <p:cNvPicPr/>
          <p:nvPr/>
        </p:nvPicPr>
        <p:blipFill>
          <a:blip r:embed="rId22"/>
          <a:srcRect r="45507"/>
          <a:stretch/>
        </p:blipFill>
        <p:spPr>
          <a:xfrm>
            <a:off x="637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89" name="Picture 80"/>
          <p:cNvPicPr/>
          <p:nvPr/>
        </p:nvPicPr>
        <p:blipFill>
          <a:blip r:embed="rId23"/>
          <a:srcRect l="52070" r="3339" b="63750"/>
          <a:stretch/>
        </p:blipFill>
        <p:spPr>
          <a:xfrm>
            <a:off x="2133720" y="56998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95" name="CustomShape 4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pic>
        <p:nvPicPr>
          <p:cNvPr id="98" name="Picture 90"/>
          <p:cNvPicPr/>
          <p:nvPr/>
        </p:nvPicPr>
        <p:blipFill>
          <a:blip r:embed="rId24"/>
          <a:stretch/>
        </p:blipFill>
        <p:spPr>
          <a:xfrm>
            <a:off x="415296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99" name="Picture 91"/>
          <p:cNvPicPr/>
          <p:nvPr/>
        </p:nvPicPr>
        <p:blipFill>
          <a:blip r:embed="rId25"/>
          <a:srcRect l="60527" b="55019"/>
          <a:stretch/>
        </p:blipFill>
        <p:spPr>
          <a:xfrm>
            <a:off x="4267080" y="43304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100" name="CustomShape 50"/>
          <p:cNvSpPr/>
          <p:nvPr/>
        </p:nvSpPr>
        <p:spPr>
          <a:xfrm>
            <a:off x="4152960" y="5181480"/>
            <a:ext cx="266040" cy="8856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" name="CustomShape 51"/>
          <p:cNvSpPr/>
          <p:nvPr/>
        </p:nvSpPr>
        <p:spPr>
          <a:xfrm flipH="1">
            <a:off x="609516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05" name="Picture 97"/>
          <p:cNvPicPr/>
          <p:nvPr/>
        </p:nvPicPr>
        <p:blipFill>
          <a:blip r:embed="rId26"/>
          <a:stretch/>
        </p:blipFill>
        <p:spPr>
          <a:xfrm>
            <a:off x="5637960" y="579132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106" name="Picture 98"/>
          <p:cNvPicPr/>
          <p:nvPr/>
        </p:nvPicPr>
        <p:blipFill>
          <a:blip r:embed="rId27"/>
          <a:stretch/>
        </p:blipFill>
        <p:spPr>
          <a:xfrm>
            <a:off x="6000840" y="59310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107" name="Picture 99"/>
          <p:cNvPicPr/>
          <p:nvPr/>
        </p:nvPicPr>
        <p:blipFill>
          <a:blip r:embed="rId28"/>
          <a:stretch/>
        </p:blipFill>
        <p:spPr>
          <a:xfrm>
            <a:off x="6490440" y="572832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108" name="Picture 100"/>
          <p:cNvPicPr/>
          <p:nvPr/>
        </p:nvPicPr>
        <p:blipFill>
          <a:blip r:embed="rId29"/>
          <a:srcRect r="48398" b="63203"/>
          <a:stretch/>
        </p:blipFill>
        <p:spPr>
          <a:xfrm>
            <a:off x="2476440" y="1976400"/>
            <a:ext cx="837360" cy="596160"/>
          </a:xfrm>
          <a:prstGeom prst="rect">
            <a:avLst/>
          </a:prstGeom>
          <a:ln>
            <a:noFill/>
          </a:ln>
        </p:spPr>
      </p:pic>
      <p:pic>
        <p:nvPicPr>
          <p:cNvPr id="109" name="Picture 101"/>
          <p:cNvPicPr/>
          <p:nvPr/>
        </p:nvPicPr>
        <p:blipFill>
          <a:blip r:embed="rId30"/>
          <a:stretch/>
        </p:blipFill>
        <p:spPr>
          <a:xfrm>
            <a:off x="3962880" y="3157920"/>
            <a:ext cx="760680" cy="760680"/>
          </a:xfrm>
          <a:prstGeom prst="rect">
            <a:avLst/>
          </a:prstGeom>
          <a:ln>
            <a:noFill/>
          </a:ln>
        </p:spPr>
      </p:pic>
      <p:pic>
        <p:nvPicPr>
          <p:cNvPr id="110" name="Picture 102"/>
          <p:cNvPicPr/>
          <p:nvPr/>
        </p:nvPicPr>
        <p:blipFill>
          <a:blip r:embed="rId31"/>
          <a:stretch/>
        </p:blipFill>
        <p:spPr>
          <a:xfrm>
            <a:off x="4572000" y="3228840"/>
            <a:ext cx="656640" cy="656640"/>
          </a:xfrm>
          <a:prstGeom prst="rect">
            <a:avLst/>
          </a:prstGeom>
          <a:ln>
            <a:noFill/>
          </a:ln>
        </p:spPr>
      </p:pic>
      <p:pic>
        <p:nvPicPr>
          <p:cNvPr id="114" name="Picture 106"/>
          <p:cNvPicPr/>
          <p:nvPr/>
        </p:nvPicPr>
        <p:blipFill>
          <a:blip r:embed="rId32"/>
          <a:stretch/>
        </p:blipFill>
        <p:spPr>
          <a:xfrm>
            <a:off x="2037960" y="19494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116" name="CustomShape 52"/>
          <p:cNvSpPr>
            <a:spLocks noGrp="1"/>
          </p:cNvSpPr>
          <p:nvPr>
            <p:ph type="title"/>
          </p:nvPr>
        </p:nvSpPr>
        <p:spPr>
          <a:xfrm>
            <a:off x="2131800" y="128700"/>
            <a:ext cx="3239640" cy="1243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strike="noStrike" dirty="0" smtClean="0">
                <a:solidFill>
                  <a:srgbClr val="FF0000"/>
                </a:solidFill>
                <a:latin typeface="Calibri"/>
              </a:rPr>
              <a:t>Start page</a:t>
            </a:r>
            <a:endParaRPr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274" y="4453128"/>
            <a:ext cx="1417011" cy="719208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4" y="5658480"/>
            <a:ext cx="1789336" cy="98722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795681" y="1828800"/>
            <a:ext cx="1035425" cy="699247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8" y="4432425"/>
            <a:ext cx="1406306" cy="78753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414" y="3067560"/>
            <a:ext cx="982368" cy="832975"/>
          </a:xfrm>
          <a:prstGeom prst="rect">
            <a:avLst/>
          </a:prstGeom>
        </p:spPr>
      </p:pic>
      <p:pic>
        <p:nvPicPr>
          <p:cNvPr id="79" name="Picture 110"/>
          <p:cNvPicPr/>
          <p:nvPr/>
        </p:nvPicPr>
        <p:blipFill>
          <a:blip r:embed="rId39"/>
          <a:stretch/>
        </p:blipFill>
        <p:spPr>
          <a:xfrm>
            <a:off x="7614000" y="16718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68" y="4466420"/>
            <a:ext cx="902208" cy="749808"/>
          </a:xfrm>
          <a:prstGeom prst="rect">
            <a:avLst/>
          </a:prstGeom>
        </p:spPr>
      </p:pic>
      <p:sp>
        <p:nvSpPr>
          <p:cNvPr id="9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0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103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10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112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0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1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2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3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4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5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0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1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3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4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5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cereal</a:t>
            </a:r>
            <a:endParaRPr dirty="0"/>
          </a:p>
        </p:txBody>
      </p:sp>
      <p:sp>
        <p:nvSpPr>
          <p:cNvPr id="74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porridge</a:t>
            </a:r>
            <a:endParaRPr dirty="0"/>
          </a:p>
        </p:txBody>
      </p:sp>
      <p:sp>
        <p:nvSpPr>
          <p:cNvPr id="742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74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toast</a:t>
            </a:r>
            <a:endParaRPr dirty="0"/>
          </a:p>
        </p:txBody>
      </p:sp>
      <p:sp>
        <p:nvSpPr>
          <p:cNvPr id="74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butter</a:t>
            </a:r>
            <a:endParaRPr dirty="0"/>
          </a:p>
        </p:txBody>
      </p:sp>
      <p:sp>
        <p:nvSpPr>
          <p:cNvPr id="74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croissant</a:t>
            </a:r>
            <a:endParaRPr dirty="0"/>
          </a:p>
        </p:txBody>
      </p:sp>
      <p:sp>
        <p:nvSpPr>
          <p:cNvPr id="746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boiled egg</a:t>
            </a:r>
            <a:endParaRPr dirty="0"/>
          </a:p>
        </p:txBody>
      </p:sp>
      <p:sp>
        <p:nvSpPr>
          <p:cNvPr id="747" name="CustomShape 29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sp>
        <p:nvSpPr>
          <p:cNvPr id="74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muesli</a:t>
            </a:r>
            <a:endParaRPr dirty="0"/>
          </a:p>
        </p:txBody>
      </p:sp>
      <p:sp>
        <p:nvSpPr>
          <p:cNvPr id="74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fried egg</a:t>
            </a:r>
            <a:endParaRPr dirty="0"/>
          </a:p>
        </p:txBody>
      </p:sp>
      <p:sp>
        <p:nvSpPr>
          <p:cNvPr id="750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bagel</a:t>
            </a:r>
            <a:endParaRPr dirty="0"/>
          </a:p>
        </p:txBody>
      </p:sp>
      <p:sp>
        <p:nvSpPr>
          <p:cNvPr id="751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scrambled egg</a:t>
            </a:r>
            <a:endParaRPr dirty="0"/>
          </a:p>
        </p:txBody>
      </p:sp>
      <p:sp>
        <p:nvSpPr>
          <p:cNvPr id="753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756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75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58" name="CustomShape 3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9" name="CustomShape 3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pic>
        <p:nvPicPr>
          <p:cNvPr id="760" name="Picture 73"/>
          <p:cNvPicPr/>
          <p:nvPr/>
        </p:nvPicPr>
        <p:blipFill>
          <a:blip r:embed="rId4"/>
          <a:stretch/>
        </p:blipFill>
        <p:spPr>
          <a:xfrm>
            <a:off x="236232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1" name="Picture 91"/>
          <p:cNvPicPr/>
          <p:nvPr/>
        </p:nvPicPr>
        <p:blipFill>
          <a:blip r:embed="rId5"/>
          <a:stretch/>
        </p:blipFill>
        <p:spPr>
          <a:xfrm>
            <a:off x="7772400" y="3124080"/>
            <a:ext cx="849240" cy="849240"/>
          </a:xfrm>
          <a:prstGeom prst="rect">
            <a:avLst/>
          </a:prstGeom>
          <a:ln>
            <a:noFill/>
          </a:ln>
        </p:spPr>
      </p:pic>
      <p:pic>
        <p:nvPicPr>
          <p:cNvPr id="762" name="Picture 92"/>
          <p:cNvPicPr/>
          <p:nvPr/>
        </p:nvPicPr>
        <p:blipFill>
          <a:blip r:embed="rId6"/>
          <a:stretch/>
        </p:blipFill>
        <p:spPr>
          <a:xfrm>
            <a:off x="3962520" y="1676520"/>
            <a:ext cx="1205640" cy="1205640"/>
          </a:xfrm>
          <a:prstGeom prst="rect">
            <a:avLst/>
          </a:prstGeom>
          <a:ln>
            <a:noFill/>
          </a:ln>
        </p:spPr>
      </p:pic>
      <p:pic>
        <p:nvPicPr>
          <p:cNvPr id="763" name="Picture 93"/>
          <p:cNvPicPr/>
          <p:nvPr/>
        </p:nvPicPr>
        <p:blipFill>
          <a:blip r:embed="rId7"/>
          <a:stretch/>
        </p:blipFill>
        <p:spPr>
          <a:xfrm>
            <a:off x="7569360" y="1503720"/>
            <a:ext cx="1370880" cy="1370880"/>
          </a:xfrm>
          <a:prstGeom prst="rect">
            <a:avLst/>
          </a:prstGeom>
          <a:ln>
            <a:noFill/>
          </a:ln>
        </p:spPr>
      </p:pic>
      <p:pic>
        <p:nvPicPr>
          <p:cNvPr id="764" name="Picture 94"/>
          <p:cNvPicPr/>
          <p:nvPr/>
        </p:nvPicPr>
        <p:blipFill>
          <a:blip r:embed="rId8"/>
          <a:stretch/>
        </p:blipFill>
        <p:spPr>
          <a:xfrm>
            <a:off x="5981760" y="1841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65" name="Picture 95"/>
          <p:cNvPicPr/>
          <p:nvPr/>
        </p:nvPicPr>
        <p:blipFill>
          <a:blip r:embed="rId9"/>
          <a:stretch/>
        </p:blipFill>
        <p:spPr>
          <a:xfrm>
            <a:off x="5867280" y="440604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766" name="Picture 96"/>
          <p:cNvPicPr/>
          <p:nvPr/>
        </p:nvPicPr>
        <p:blipFill>
          <a:blip r:embed="rId10"/>
          <a:stretch/>
        </p:blipFill>
        <p:spPr>
          <a:xfrm>
            <a:off x="5919480" y="321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767" name="Picture 97"/>
          <p:cNvPicPr/>
          <p:nvPr/>
        </p:nvPicPr>
        <p:blipFill>
          <a:blip r:embed="rId11"/>
          <a:stretch/>
        </p:blipFill>
        <p:spPr>
          <a:xfrm>
            <a:off x="2324160" y="31240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768" name="Picture 98"/>
          <p:cNvPicPr/>
          <p:nvPr/>
        </p:nvPicPr>
        <p:blipFill>
          <a:blip r:embed="rId12"/>
          <a:stretch/>
        </p:blipFill>
        <p:spPr>
          <a:xfrm>
            <a:off x="412812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769" name="Picture 99"/>
          <p:cNvPicPr/>
          <p:nvPr/>
        </p:nvPicPr>
        <p:blipFill>
          <a:blip r:embed="rId13"/>
          <a:stretch/>
        </p:blipFill>
        <p:spPr>
          <a:xfrm>
            <a:off x="546840" y="441972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770" name="Picture 100"/>
          <p:cNvPicPr/>
          <p:nvPr/>
        </p:nvPicPr>
        <p:blipFill>
          <a:blip r:embed="rId14"/>
          <a:srcRect t="13398" b="17812"/>
          <a:stretch/>
        </p:blipFill>
        <p:spPr>
          <a:xfrm>
            <a:off x="2146320" y="4439880"/>
            <a:ext cx="1281960" cy="879840"/>
          </a:xfrm>
          <a:prstGeom prst="rect">
            <a:avLst/>
          </a:prstGeom>
          <a:ln>
            <a:noFill/>
          </a:ln>
        </p:spPr>
      </p:pic>
      <p:pic>
        <p:nvPicPr>
          <p:cNvPr id="771" name="Picture 101"/>
          <p:cNvPicPr/>
          <p:nvPr/>
        </p:nvPicPr>
        <p:blipFill>
          <a:blip r:embed="rId15"/>
          <a:stretch/>
        </p:blipFill>
        <p:spPr>
          <a:xfrm>
            <a:off x="266040" y="2895480"/>
            <a:ext cx="1409760" cy="1409760"/>
          </a:xfrm>
          <a:prstGeom prst="rect">
            <a:avLst/>
          </a:prstGeom>
          <a:ln>
            <a:noFill/>
          </a:ln>
        </p:spPr>
      </p:pic>
      <p:pic>
        <p:nvPicPr>
          <p:cNvPr id="772" name="Picture 102"/>
          <p:cNvPicPr/>
          <p:nvPr/>
        </p:nvPicPr>
        <p:blipFill>
          <a:blip r:embed="rId16"/>
          <a:srcRect t="35625" r="16328"/>
          <a:stretch/>
        </p:blipFill>
        <p:spPr>
          <a:xfrm>
            <a:off x="4044960" y="3193560"/>
            <a:ext cx="1015200" cy="781560"/>
          </a:xfrm>
          <a:prstGeom prst="rect">
            <a:avLst/>
          </a:prstGeom>
          <a:ln>
            <a:noFill/>
          </a:ln>
        </p:spPr>
      </p:pic>
      <p:sp>
        <p:nvSpPr>
          <p:cNvPr id="773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4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Full </a:t>
            </a:r>
            <a:r>
              <a:rPr lang="en-US" sz="1600" strike="noStrike" dirty="0" err="1" smtClean="0">
                <a:solidFill>
                  <a:srgbClr val="000000"/>
                </a:solidFill>
                <a:latin typeface="Comic Sans MS"/>
                <a:ea typeface="DejaVu Sans"/>
              </a:rPr>
              <a:t>english</a:t>
            </a:r>
            <a:endParaRPr dirty="0"/>
          </a:p>
        </p:txBody>
      </p:sp>
      <p:pic>
        <p:nvPicPr>
          <p:cNvPr id="775" name="Picture 105"/>
          <p:cNvPicPr/>
          <p:nvPr/>
        </p:nvPicPr>
        <p:blipFill>
          <a:blip r:embed="rId4"/>
          <a:srcRect t="35625"/>
          <a:stretch/>
        </p:blipFill>
        <p:spPr>
          <a:xfrm>
            <a:off x="7632720" y="4592520"/>
            <a:ext cx="1193040" cy="767160"/>
          </a:xfrm>
          <a:prstGeom prst="rect">
            <a:avLst/>
          </a:prstGeom>
          <a:ln>
            <a:noFill/>
          </a:ln>
        </p:spPr>
      </p:pic>
      <p:sp>
        <p:nvSpPr>
          <p:cNvPr id="776" name="CustomShape 41"/>
          <p:cNvSpPr/>
          <p:nvPr/>
        </p:nvSpPr>
        <p:spPr>
          <a:xfrm rot="504600">
            <a:off x="8151480" y="4521960"/>
            <a:ext cx="1140120" cy="236880"/>
          </a:xfrm>
          <a:prstGeom prst="chord">
            <a:avLst>
              <a:gd name="adj1" fmla="val 2700000"/>
              <a:gd name="adj2" fmla="val 16159744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7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778" name="Picture 110"/>
          <p:cNvPicPr/>
          <p:nvPr/>
        </p:nvPicPr>
        <p:blipFill>
          <a:blip r:embed="rId17"/>
          <a:stretch/>
        </p:blipFill>
        <p:spPr>
          <a:xfrm>
            <a:off x="2399400" y="5880960"/>
            <a:ext cx="748080" cy="748080"/>
          </a:xfrm>
          <a:prstGeom prst="rect">
            <a:avLst/>
          </a:prstGeom>
          <a:ln>
            <a:noFill/>
          </a:ln>
        </p:spPr>
      </p:pic>
      <p:sp>
        <p:nvSpPr>
          <p:cNvPr id="780" name="CustomShape 4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1" name="CustomShape 4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</a:t>
            </a:r>
            <a:endParaRPr/>
          </a:p>
        </p:txBody>
      </p:sp>
      <p:pic>
        <p:nvPicPr>
          <p:cNvPr id="782" name="Picture 109"/>
          <p:cNvPicPr/>
          <p:nvPr/>
        </p:nvPicPr>
        <p:blipFill>
          <a:blip r:embed="rId18"/>
          <a:stretch/>
        </p:blipFill>
        <p:spPr>
          <a:xfrm>
            <a:off x="533520" y="58809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783" name="Picture 113"/>
          <p:cNvPicPr/>
          <p:nvPr/>
        </p:nvPicPr>
        <p:blipFill>
          <a:blip r:embed="rId19"/>
          <a:stretch/>
        </p:blipFill>
        <p:spPr>
          <a:xfrm>
            <a:off x="4191120" y="586728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784" name="CustomShape 46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pancakes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breakfast</a:t>
            </a:r>
            <a:endParaRPr lang="en-US" dirty="0"/>
          </a:p>
        </p:txBody>
      </p:sp>
      <p:sp>
        <p:nvSpPr>
          <p:cNvPr id="69" name="CustomShape 43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386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r>
              <a:rPr lang="en-US" dirty="0" smtClean="0"/>
              <a:t>Insert title here</a:t>
            </a:r>
            <a:endParaRPr lang="en-US" dirty="0"/>
          </a:p>
        </p:txBody>
      </p:sp>
      <p:sp>
        <p:nvSpPr>
          <p:cNvPr id="5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38" name="Picture 70"/>
          <p:cNvPicPr/>
          <p:nvPr/>
        </p:nvPicPr>
        <p:blipFill>
          <a:blip r:embed="rId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0023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sp>
        <p:nvSpPr>
          <p:cNvPr id="809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apple</a:t>
            </a:r>
            <a:endParaRPr/>
          </a:p>
        </p:txBody>
      </p:sp>
      <p:sp>
        <p:nvSpPr>
          <p:cNvPr id="81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81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avocado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12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cranberries</a:t>
            </a:r>
            <a:endParaRPr/>
          </a:p>
        </p:txBody>
      </p:sp>
      <p:sp>
        <p:nvSpPr>
          <p:cNvPr id="81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grapefruit</a:t>
            </a:r>
            <a:endParaRPr/>
          </a:p>
        </p:txBody>
      </p:sp>
      <p:sp>
        <p:nvSpPr>
          <p:cNvPr id="81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grapes</a:t>
            </a:r>
            <a:endParaRPr/>
          </a:p>
        </p:txBody>
      </p:sp>
      <p:sp>
        <p:nvSpPr>
          <p:cNvPr id="81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81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81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818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81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82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82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82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82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2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2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829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pear</a:t>
            </a:r>
            <a:endParaRPr/>
          </a:p>
        </p:txBody>
      </p:sp>
      <p:sp>
        <p:nvSpPr>
          <p:cNvPr id="83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83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pic>
        <p:nvPicPr>
          <p:cNvPr id="834" name="Picture 90"/>
          <p:cNvPicPr/>
          <p:nvPr/>
        </p:nvPicPr>
        <p:blipFill>
          <a:blip r:embed="rId4"/>
          <a:stretch/>
        </p:blipFill>
        <p:spPr>
          <a:xfrm>
            <a:off x="41274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835" name="Picture 103"/>
          <p:cNvPicPr/>
          <p:nvPr/>
        </p:nvPicPr>
        <p:blipFill>
          <a:blip r:embed="rId5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36" name="Picture 107"/>
          <p:cNvPicPr/>
          <p:nvPr/>
        </p:nvPicPr>
        <p:blipFill>
          <a:blip r:embed="rId6"/>
          <a:stretch/>
        </p:blipFill>
        <p:spPr>
          <a:xfrm>
            <a:off x="5715000" y="153936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37" name="Picture 115"/>
          <p:cNvPicPr/>
          <p:nvPr/>
        </p:nvPicPr>
        <p:blipFill>
          <a:blip r:embed="rId7"/>
          <a:stretch/>
        </p:blipFill>
        <p:spPr>
          <a:xfrm>
            <a:off x="237996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838" name="Picture 116"/>
          <p:cNvPicPr/>
          <p:nvPr/>
        </p:nvPicPr>
        <p:blipFill>
          <a:blip r:embed="rId8"/>
          <a:stretch/>
        </p:blipFill>
        <p:spPr>
          <a:xfrm>
            <a:off x="539280" y="5791320"/>
            <a:ext cx="907920" cy="907920"/>
          </a:xfrm>
          <a:prstGeom prst="rect">
            <a:avLst/>
          </a:prstGeom>
          <a:ln>
            <a:noFill/>
          </a:ln>
        </p:spPr>
      </p:pic>
      <p:pic>
        <p:nvPicPr>
          <p:cNvPr id="839" name="Picture 117"/>
          <p:cNvPicPr/>
          <p:nvPr/>
        </p:nvPicPr>
        <p:blipFill>
          <a:blip r:embed="rId9"/>
          <a:stretch/>
        </p:blipFill>
        <p:spPr>
          <a:xfrm>
            <a:off x="2209680" y="4437360"/>
            <a:ext cx="1048320" cy="1048320"/>
          </a:xfrm>
          <a:prstGeom prst="rect">
            <a:avLst/>
          </a:prstGeom>
          <a:ln>
            <a:noFill/>
          </a:ln>
        </p:spPr>
      </p:pic>
      <p:pic>
        <p:nvPicPr>
          <p:cNvPr id="840" name="Picture 118"/>
          <p:cNvPicPr/>
          <p:nvPr/>
        </p:nvPicPr>
        <p:blipFill>
          <a:blip r:embed="rId10"/>
          <a:stretch/>
        </p:blipFill>
        <p:spPr>
          <a:xfrm>
            <a:off x="412740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841" name="Picture 119"/>
          <p:cNvPicPr/>
          <p:nvPr/>
        </p:nvPicPr>
        <p:blipFill>
          <a:blip r:embed="rId11"/>
          <a:stretch/>
        </p:blipFill>
        <p:spPr>
          <a:xfrm>
            <a:off x="4572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842" name="Picture 120"/>
          <p:cNvPicPr/>
          <p:nvPr/>
        </p:nvPicPr>
        <p:blipFill>
          <a:blip r:embed="rId12"/>
          <a:stretch/>
        </p:blipFill>
        <p:spPr>
          <a:xfrm>
            <a:off x="4133160" y="312408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843" name="Picture 121"/>
          <p:cNvPicPr/>
          <p:nvPr/>
        </p:nvPicPr>
        <p:blipFill>
          <a:blip r:embed="rId13"/>
          <a:stretch/>
        </p:blipFill>
        <p:spPr>
          <a:xfrm>
            <a:off x="7734960" y="18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844" name="Picture 122"/>
          <p:cNvPicPr/>
          <p:nvPr/>
        </p:nvPicPr>
        <p:blipFill>
          <a:blip r:embed="rId14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845" name="Picture 123"/>
          <p:cNvPicPr/>
          <p:nvPr/>
        </p:nvPicPr>
        <p:blipFill>
          <a:blip r:embed="rId15"/>
          <a:stretch/>
        </p:blipFill>
        <p:spPr>
          <a:xfrm>
            <a:off x="4012200" y="5715000"/>
            <a:ext cx="1118880" cy="1118880"/>
          </a:xfrm>
          <a:prstGeom prst="rect">
            <a:avLst/>
          </a:prstGeom>
          <a:ln>
            <a:noFill/>
          </a:ln>
        </p:spPr>
      </p:pic>
      <p:pic>
        <p:nvPicPr>
          <p:cNvPr id="846" name="Picture 124"/>
          <p:cNvPicPr/>
          <p:nvPr/>
        </p:nvPicPr>
        <p:blipFill>
          <a:blip r:embed="rId16"/>
          <a:stretch/>
        </p:blipFill>
        <p:spPr>
          <a:xfrm>
            <a:off x="5867280" y="310968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847" name="Picture 125"/>
          <p:cNvPicPr/>
          <p:nvPr/>
        </p:nvPicPr>
        <p:blipFill>
          <a:blip r:embed="rId17"/>
          <a:stretch/>
        </p:blipFill>
        <p:spPr>
          <a:xfrm>
            <a:off x="7734240" y="307656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848" name="Picture 126"/>
          <p:cNvPicPr/>
          <p:nvPr/>
        </p:nvPicPr>
        <p:blipFill>
          <a:blip r:embed="rId18"/>
          <a:stretch/>
        </p:blipFill>
        <p:spPr>
          <a:xfrm>
            <a:off x="5897160" y="4437360"/>
            <a:ext cx="870480" cy="870480"/>
          </a:xfrm>
          <a:prstGeom prst="rect">
            <a:avLst/>
          </a:prstGeom>
          <a:ln>
            <a:noFill/>
          </a:ln>
        </p:spPr>
      </p:pic>
      <p:pic>
        <p:nvPicPr>
          <p:cNvPr id="849" name="Picture 127"/>
          <p:cNvPicPr/>
          <p:nvPr/>
        </p:nvPicPr>
        <p:blipFill>
          <a:blip r:embed="rId19"/>
          <a:stretch/>
        </p:blipFill>
        <p:spPr>
          <a:xfrm>
            <a:off x="2146320" y="2921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850" name="Picture 128"/>
          <p:cNvPicPr/>
          <p:nvPr/>
        </p:nvPicPr>
        <p:blipFill>
          <a:blip r:embed="rId20"/>
          <a:stretch/>
        </p:blipFill>
        <p:spPr>
          <a:xfrm>
            <a:off x="533520" y="443736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851" name="CustomShape 4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852" name="Picture 130"/>
          <p:cNvPicPr/>
          <p:nvPr/>
        </p:nvPicPr>
        <p:blipFill>
          <a:blip r:embed="rId21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853" name="Picture 131"/>
          <p:cNvPicPr/>
          <p:nvPr/>
        </p:nvPicPr>
        <p:blipFill>
          <a:blip r:embed="rId22"/>
          <a:stretch/>
        </p:blipFill>
        <p:spPr>
          <a:xfrm>
            <a:off x="7772400" y="59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854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fruit</a:t>
            </a:r>
            <a:endParaRPr lang="en-US" dirty="0"/>
          </a:p>
        </p:txBody>
      </p:sp>
      <p:sp>
        <p:nvSpPr>
          <p:cNvPr id="7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7" name="CustomShape 2">
            <a:hlinkClick r:id="rId2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8" name="CustomShape 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9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0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1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2" name="CustomShape 7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3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4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5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6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3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8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/>
          </a:p>
        </p:txBody>
      </p:sp>
      <p:sp>
        <p:nvSpPr>
          <p:cNvPr id="879" name="CustomShape 24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asparagus</a:t>
            </a:r>
            <a:endParaRPr/>
          </a:p>
        </p:txBody>
      </p:sp>
      <p:sp>
        <p:nvSpPr>
          <p:cNvPr id="880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aborigine</a:t>
            </a:r>
            <a:endParaRPr/>
          </a:p>
        </p:txBody>
      </p:sp>
      <p:sp>
        <p:nvSpPr>
          <p:cNvPr id="881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broccoli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82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butternut squash</a:t>
            </a:r>
            <a:endParaRPr/>
          </a:p>
        </p:txBody>
      </p:sp>
      <p:sp>
        <p:nvSpPr>
          <p:cNvPr id="883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cabbage</a:t>
            </a:r>
            <a:endParaRPr/>
          </a:p>
        </p:txBody>
      </p:sp>
      <p:sp>
        <p:nvSpPr>
          <p:cNvPr id="88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cauliflower</a:t>
            </a:r>
            <a:endParaRPr/>
          </a:p>
        </p:txBody>
      </p:sp>
      <p:sp>
        <p:nvSpPr>
          <p:cNvPr id="88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leek</a:t>
            </a:r>
            <a:endParaRPr/>
          </a:p>
        </p:txBody>
      </p:sp>
      <p:sp>
        <p:nvSpPr>
          <p:cNvPr id="88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courgette</a:t>
            </a:r>
            <a:endParaRPr/>
          </a:p>
        </p:txBody>
      </p:sp>
      <p:sp>
        <p:nvSpPr>
          <p:cNvPr id="88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carrot</a:t>
            </a:r>
            <a:endParaRPr/>
          </a:p>
        </p:txBody>
      </p:sp>
      <p:sp>
        <p:nvSpPr>
          <p:cNvPr id="888" name="CustomShape 33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sp>
        <p:nvSpPr>
          <p:cNvPr id="8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onion</a:t>
            </a:r>
            <a:endParaRPr/>
          </a:p>
        </p:txBody>
      </p:sp>
      <p:sp>
        <p:nvSpPr>
          <p:cNvPr id="890" name="CustomShape 3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peas</a:t>
            </a:r>
            <a:endParaRPr/>
          </a:p>
        </p:txBody>
      </p:sp>
      <p:sp>
        <p:nvSpPr>
          <p:cNvPr id="89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895" name="CustomShape 3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896" name="Picture 72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897" name="CustomShape 39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8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mushroom</a:t>
            </a:r>
            <a:endParaRPr/>
          </a:p>
        </p:txBody>
      </p:sp>
      <p:sp>
        <p:nvSpPr>
          <p:cNvPr id="900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1" name="CustomShape 43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pumpkin</a:t>
            </a:r>
            <a:endParaRPr/>
          </a:p>
        </p:txBody>
      </p:sp>
      <p:sp>
        <p:nvSpPr>
          <p:cNvPr id="902" name="CustomShape 44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turnip</a:t>
            </a:r>
            <a:endParaRPr/>
          </a:p>
        </p:txBody>
      </p:sp>
      <p:sp>
        <p:nvSpPr>
          <p:cNvPr id="903" name="CustomShape 4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 beans</a:t>
            </a:r>
            <a:endParaRPr/>
          </a:p>
        </p:txBody>
      </p:sp>
      <p:pic>
        <p:nvPicPr>
          <p:cNvPr id="904" name="Picture 73"/>
          <p:cNvPicPr/>
          <p:nvPr/>
        </p:nvPicPr>
        <p:blipFill>
          <a:blip r:embed="rId5"/>
          <a:stretch/>
        </p:blipFill>
        <p:spPr>
          <a:xfrm>
            <a:off x="2387520" y="18032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05" name="Picture 91"/>
          <p:cNvPicPr/>
          <p:nvPr/>
        </p:nvPicPr>
        <p:blipFill>
          <a:blip r:embed="rId6"/>
          <a:stretch/>
        </p:blipFill>
        <p:spPr>
          <a:xfrm>
            <a:off x="2324160" y="446220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906" name="Picture 92"/>
          <p:cNvPicPr/>
          <p:nvPr/>
        </p:nvPicPr>
        <p:blipFill>
          <a:blip r:embed="rId7"/>
          <a:stretch/>
        </p:blipFill>
        <p:spPr>
          <a:xfrm>
            <a:off x="5943600" y="580896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907" name="Picture 93"/>
          <p:cNvPicPr/>
          <p:nvPr/>
        </p:nvPicPr>
        <p:blipFill>
          <a:blip r:embed="rId8"/>
          <a:stretch/>
        </p:blipFill>
        <p:spPr>
          <a:xfrm>
            <a:off x="5847840" y="1752480"/>
            <a:ext cx="991800" cy="991800"/>
          </a:xfrm>
          <a:prstGeom prst="rect">
            <a:avLst/>
          </a:prstGeom>
          <a:ln>
            <a:noFill/>
          </a:ln>
        </p:spPr>
      </p:pic>
      <p:pic>
        <p:nvPicPr>
          <p:cNvPr id="908" name="Picture 94"/>
          <p:cNvPicPr/>
          <p:nvPr/>
        </p:nvPicPr>
        <p:blipFill>
          <a:blip r:embed="rId9"/>
          <a:stretch/>
        </p:blipFill>
        <p:spPr>
          <a:xfrm>
            <a:off x="7670880" y="17524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909" name="Picture 95"/>
          <p:cNvPicPr/>
          <p:nvPr/>
        </p:nvPicPr>
        <p:blipFill>
          <a:blip r:embed="rId10"/>
          <a:stretch/>
        </p:blipFill>
        <p:spPr>
          <a:xfrm>
            <a:off x="2387520" y="31579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910" name="Picture 96"/>
          <p:cNvPicPr/>
          <p:nvPr/>
        </p:nvPicPr>
        <p:blipFill>
          <a:blip r:embed="rId11"/>
          <a:stretch/>
        </p:blipFill>
        <p:spPr>
          <a:xfrm>
            <a:off x="4038480" y="31039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911" name="Picture 97"/>
          <p:cNvPicPr/>
          <p:nvPr/>
        </p:nvPicPr>
        <p:blipFill>
          <a:blip r:embed="rId12"/>
          <a:stretch/>
        </p:blipFill>
        <p:spPr>
          <a:xfrm>
            <a:off x="7760160" y="31579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912" name="Picture 98"/>
          <p:cNvPicPr/>
          <p:nvPr/>
        </p:nvPicPr>
        <p:blipFill>
          <a:blip r:embed="rId13"/>
          <a:stretch/>
        </p:blipFill>
        <p:spPr>
          <a:xfrm>
            <a:off x="596880" y="3193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913" name="Picture 99"/>
          <p:cNvPicPr/>
          <p:nvPr/>
        </p:nvPicPr>
        <p:blipFill>
          <a:blip r:embed="rId14"/>
          <a:stretch/>
        </p:blipFill>
        <p:spPr>
          <a:xfrm>
            <a:off x="41781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914" name="Picture 100"/>
          <p:cNvPicPr/>
          <p:nvPr/>
        </p:nvPicPr>
        <p:blipFill>
          <a:blip r:embed="rId15"/>
          <a:stretch/>
        </p:blipFill>
        <p:spPr>
          <a:xfrm>
            <a:off x="4114800" y="446544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915" name="Picture 101"/>
          <p:cNvPicPr/>
          <p:nvPr/>
        </p:nvPicPr>
        <p:blipFill>
          <a:blip r:embed="rId16"/>
          <a:stretch/>
        </p:blipFill>
        <p:spPr>
          <a:xfrm>
            <a:off x="543600" y="4465440"/>
            <a:ext cx="903600" cy="903600"/>
          </a:xfrm>
          <a:prstGeom prst="rect">
            <a:avLst/>
          </a:prstGeom>
          <a:ln>
            <a:noFill/>
          </a:ln>
        </p:spPr>
      </p:pic>
      <p:pic>
        <p:nvPicPr>
          <p:cNvPr id="916" name="Picture 102"/>
          <p:cNvPicPr/>
          <p:nvPr/>
        </p:nvPicPr>
        <p:blipFill>
          <a:blip r:embed="rId17"/>
          <a:stretch/>
        </p:blipFill>
        <p:spPr>
          <a:xfrm>
            <a:off x="5943600" y="4419720"/>
            <a:ext cx="956160" cy="956160"/>
          </a:xfrm>
          <a:prstGeom prst="rect">
            <a:avLst/>
          </a:prstGeom>
          <a:ln>
            <a:noFill/>
          </a:ln>
        </p:spPr>
      </p:pic>
      <p:pic>
        <p:nvPicPr>
          <p:cNvPr id="917" name="Picture 105"/>
          <p:cNvPicPr/>
          <p:nvPr/>
        </p:nvPicPr>
        <p:blipFill>
          <a:blip r:embed="rId18"/>
          <a:stretch/>
        </p:blipFill>
        <p:spPr>
          <a:xfrm>
            <a:off x="7772400" y="452952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918" name="Picture 106"/>
          <p:cNvPicPr/>
          <p:nvPr/>
        </p:nvPicPr>
        <p:blipFill>
          <a:blip r:embed="rId19"/>
          <a:stretch/>
        </p:blipFill>
        <p:spPr>
          <a:xfrm>
            <a:off x="526320" y="57913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919" name="Picture 109"/>
          <p:cNvPicPr/>
          <p:nvPr/>
        </p:nvPicPr>
        <p:blipFill>
          <a:blip r:embed="rId20"/>
          <a:stretch/>
        </p:blipFill>
        <p:spPr>
          <a:xfrm>
            <a:off x="2395800" y="582480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920" name="Picture 110"/>
          <p:cNvPicPr/>
          <p:nvPr/>
        </p:nvPicPr>
        <p:blipFill>
          <a:blip r:embed="rId21"/>
          <a:stretch/>
        </p:blipFill>
        <p:spPr>
          <a:xfrm>
            <a:off x="4114800" y="5811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921" name="Picture 113"/>
          <p:cNvPicPr/>
          <p:nvPr/>
        </p:nvPicPr>
        <p:blipFill>
          <a:blip r:embed="rId22"/>
          <a:stretch/>
        </p:blipFill>
        <p:spPr>
          <a:xfrm>
            <a:off x="5897160" y="3101400"/>
            <a:ext cx="942480" cy="942480"/>
          </a:xfrm>
          <a:prstGeom prst="rect">
            <a:avLst/>
          </a:prstGeom>
          <a:ln>
            <a:noFill/>
          </a:ln>
        </p:spPr>
      </p:pic>
      <p:sp>
        <p:nvSpPr>
          <p:cNvPr id="922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sweetcorn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vegetables</a:t>
            </a:r>
            <a:endParaRPr lang="en-US" dirty="0"/>
          </a:p>
        </p:txBody>
      </p:sp>
      <p:sp>
        <p:nvSpPr>
          <p:cNvPr id="70" name="CustomShape 4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2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5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94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orangeade</a:t>
            </a:r>
            <a:endParaRPr/>
          </a:p>
        </p:txBody>
      </p:sp>
      <p:sp>
        <p:nvSpPr>
          <p:cNvPr id="947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lemonade</a:t>
            </a:r>
            <a:endParaRPr/>
          </a:p>
        </p:txBody>
      </p:sp>
      <p:sp>
        <p:nvSpPr>
          <p:cNvPr id="954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55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59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61" name="Picture 46"/>
          <p:cNvPicPr/>
          <p:nvPr/>
        </p:nvPicPr>
        <p:blipFill>
          <a:blip r:embed="rId4"/>
          <a:stretch/>
        </p:blipFill>
        <p:spPr>
          <a:xfrm>
            <a:off x="4155060" y="1635120"/>
            <a:ext cx="1004400" cy="1004400"/>
          </a:xfrm>
          <a:prstGeom prst="rect">
            <a:avLst/>
          </a:prstGeom>
          <a:ln>
            <a:noFill/>
          </a:ln>
        </p:spPr>
      </p:pic>
      <p:pic>
        <p:nvPicPr>
          <p:cNvPr id="962" name="Picture 48"/>
          <p:cNvPicPr/>
          <p:nvPr/>
        </p:nvPicPr>
        <p:blipFill>
          <a:blip r:embed="rId5"/>
          <a:stretch/>
        </p:blipFill>
        <p:spPr>
          <a:xfrm>
            <a:off x="5967360" y="1750040"/>
            <a:ext cx="867960" cy="867960"/>
          </a:xfrm>
          <a:prstGeom prst="rect">
            <a:avLst/>
          </a:prstGeom>
          <a:ln>
            <a:noFill/>
          </a:ln>
        </p:spPr>
      </p:pic>
      <p:pic>
        <p:nvPicPr>
          <p:cNvPr id="963" name="Picture 54"/>
          <p:cNvPicPr/>
          <p:nvPr/>
        </p:nvPicPr>
        <p:blipFill>
          <a:blip r:embed="rId4"/>
          <a:srcRect r="47539"/>
          <a:stretch/>
        </p:blipFill>
        <p:spPr>
          <a:xfrm>
            <a:off x="2503800" y="1548280"/>
            <a:ext cx="554040" cy="1057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Fizzy drinks</a:t>
            </a:r>
            <a:endParaRPr lang="en-US" dirty="0"/>
          </a:p>
        </p:txBody>
      </p:sp>
      <p:sp>
        <p:nvSpPr>
          <p:cNvPr id="43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4" t="20031" r="12909" b="19823"/>
          <a:stretch/>
        </p:blipFill>
        <p:spPr>
          <a:xfrm>
            <a:off x="7493000" y="1676400"/>
            <a:ext cx="1231900" cy="876300"/>
          </a:xfrm>
          <a:prstGeom prst="rect">
            <a:avLst/>
          </a:prstGeom>
        </p:spPr>
      </p:pic>
      <p:sp>
        <p:nvSpPr>
          <p:cNvPr id="3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0" name="Picture 69"/>
          <p:cNvPicPr/>
          <p:nvPr/>
        </p:nvPicPr>
        <p:blipFill>
          <a:blip r:embed="rId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5" name="Picture 70"/>
          <p:cNvPicPr/>
          <p:nvPr/>
        </p:nvPicPr>
        <p:blipFill>
          <a:blip r:embed="rId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6" name="CustomShape 2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7" name="CustomShape 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8" name="CustomShape 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9" name="CustomShape 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0" name="CustomShape 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1" name="CustomShape 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2" name="CustomShape 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3" name="CustomShape 9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8" name="CustomShape 1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coffee</a:t>
            </a:r>
            <a:endParaRPr/>
          </a:p>
        </p:txBody>
      </p:sp>
      <p:sp>
        <p:nvSpPr>
          <p:cNvPr id="979" name="CustomShape 1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tea</a:t>
            </a:r>
            <a:endParaRPr/>
          </a:p>
        </p:txBody>
      </p:sp>
      <p:sp>
        <p:nvSpPr>
          <p:cNvPr id="980" name="CustomShape 1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chocolate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81" name="CustomShape 1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milk</a:t>
            </a:r>
            <a:endParaRPr dirty="0"/>
          </a:p>
        </p:txBody>
      </p:sp>
      <p:sp>
        <p:nvSpPr>
          <p:cNvPr id="982" name="CustomShape 1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</a:t>
            </a:r>
            <a:endParaRPr/>
          </a:p>
        </p:txBody>
      </p:sp>
      <p:sp>
        <p:nvSpPr>
          <p:cNvPr id="983" name="CustomShape 1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melon</a:t>
            </a:r>
            <a:endParaRPr/>
          </a:p>
        </p:txBody>
      </p:sp>
      <p:sp>
        <p:nvSpPr>
          <p:cNvPr id="984" name="CustomShape 2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mango</a:t>
            </a:r>
            <a:endParaRPr dirty="0"/>
          </a:p>
        </p:txBody>
      </p:sp>
      <p:sp>
        <p:nvSpPr>
          <p:cNvPr id="985" name="CustomShape 2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plum</a:t>
            </a:r>
            <a:endParaRPr/>
          </a:p>
        </p:txBody>
      </p:sp>
      <p:sp>
        <p:nvSpPr>
          <p:cNvPr id="986" name="CustomShape 2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991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99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994" name="CustomShape 2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sp>
        <p:nvSpPr>
          <p:cNvPr id="997" name="CustomShape 30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kiwi</a:t>
            </a:r>
            <a:endParaRPr/>
          </a:p>
        </p:txBody>
      </p:sp>
      <p:sp>
        <p:nvSpPr>
          <p:cNvPr id="998" name="CustomShape 3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</a:t>
            </a:r>
            <a:endParaRPr/>
          </a:p>
        </p:txBody>
      </p:sp>
      <p:sp>
        <p:nvSpPr>
          <p:cNvPr id="999" name="CustomShape 32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0" name="CustomShape 3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1001" name="Picture 92"/>
          <p:cNvPicPr/>
          <p:nvPr/>
        </p:nvPicPr>
        <p:blipFill>
          <a:blip r:embed="rId4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1002" name="CustomShape 3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3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sp>
        <p:nvSpPr>
          <p:cNvPr id="1005" name="CustomShape 37">
            <a:hlinkClick r:id="rId5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6" name="CustomShape 38"/>
          <p:cNvSpPr/>
          <p:nvPr/>
        </p:nvSpPr>
        <p:spPr>
          <a:xfrm>
            <a:off x="15228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Describing drinks</a:t>
            </a:r>
            <a:endParaRPr dirty="0"/>
          </a:p>
        </p:txBody>
      </p:sp>
      <p:sp>
        <p:nvSpPr>
          <p:cNvPr id="1007" name="CustomShape 39">
            <a:hlinkClick r:id="rId6" action="ppaction://hlinksldjump"/>
          </p:cNvPr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8" name="CustomShape 40"/>
          <p:cNvSpPr/>
          <p:nvPr/>
        </p:nvSpPr>
        <p:spPr>
          <a:xfrm>
            <a:off x="1522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/>
          </a:p>
        </p:txBody>
      </p:sp>
      <p:sp>
        <p:nvSpPr>
          <p:cNvPr id="1009" name="CustomShape 41">
            <a:hlinkClick r:id="rId7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0" name="CustomShape 42"/>
          <p:cNvSpPr/>
          <p:nvPr/>
        </p:nvSpPr>
        <p:spPr>
          <a:xfrm>
            <a:off x="198108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smoothie</a:t>
            </a:r>
            <a:endParaRPr dirty="0"/>
          </a:p>
        </p:txBody>
      </p:sp>
      <p:sp>
        <p:nvSpPr>
          <p:cNvPr id="1011" name="CustomShape 43">
            <a:hlinkClick r:id="rId8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2" name="CustomShape 4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milkshake </a:t>
            </a:r>
            <a:endParaRPr/>
          </a:p>
        </p:txBody>
      </p:sp>
      <p:sp>
        <p:nvSpPr>
          <p:cNvPr id="1013" name="CustomShape 45">
            <a:hlinkClick r:id="rId9" action="ppaction://hlinksldjump"/>
          </p:cNvPr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4" name="CustomShape 46"/>
          <p:cNvSpPr/>
          <p:nvPr/>
        </p:nvSpPr>
        <p:spPr>
          <a:xfrm>
            <a:off x="55627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fizzy drink</a:t>
            </a:r>
            <a:endParaRPr/>
          </a:p>
        </p:txBody>
      </p:sp>
      <p:sp>
        <p:nvSpPr>
          <p:cNvPr id="1015" name="CustomShape 47">
            <a:hlinkClick r:id="rId10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6" name="CustomShape 48"/>
          <p:cNvSpPr/>
          <p:nvPr/>
        </p:nvSpPr>
        <p:spPr>
          <a:xfrm>
            <a:off x="734004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017" name="CustomShape 4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18" name="CustomShape 5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/>
          </a:p>
        </p:txBody>
      </p:sp>
      <p:pic>
        <p:nvPicPr>
          <p:cNvPr id="1019" name="Picture 129"/>
          <p:cNvPicPr/>
          <p:nvPr/>
        </p:nvPicPr>
        <p:blipFill>
          <a:blip r:embed="rId11"/>
          <a:stretch/>
        </p:blipFill>
        <p:spPr>
          <a:xfrm>
            <a:off x="23875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0" name="Picture 131"/>
          <p:cNvPicPr/>
          <p:nvPr/>
        </p:nvPicPr>
        <p:blipFill>
          <a:blip r:embed="rId12"/>
          <a:stretch/>
        </p:blipFill>
        <p:spPr>
          <a:xfrm>
            <a:off x="152280" y="44478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21" name="Picture 132"/>
          <p:cNvPicPr/>
          <p:nvPr/>
        </p:nvPicPr>
        <p:blipFill>
          <a:blip r:embed="rId13"/>
          <a:stretch/>
        </p:blipFill>
        <p:spPr>
          <a:xfrm>
            <a:off x="4140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2" name="Picture 133"/>
          <p:cNvPicPr/>
          <p:nvPr/>
        </p:nvPicPr>
        <p:blipFill>
          <a:blip r:embed="rId14"/>
          <a:stretch/>
        </p:blipFill>
        <p:spPr>
          <a:xfrm>
            <a:off x="5892840" y="17211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3" name="Picture 134"/>
          <p:cNvPicPr/>
          <p:nvPr/>
        </p:nvPicPr>
        <p:blipFill>
          <a:blip r:embed="rId15"/>
          <a:stretch/>
        </p:blipFill>
        <p:spPr>
          <a:xfrm>
            <a:off x="7709040" y="17654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4" name="Picture 136"/>
          <p:cNvPicPr/>
          <p:nvPr/>
        </p:nvPicPr>
        <p:blipFill>
          <a:blip r:embed="rId16"/>
          <a:stretch/>
        </p:blipFill>
        <p:spPr>
          <a:xfrm>
            <a:off x="546120" y="315216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025" name="Picture 137"/>
          <p:cNvPicPr/>
          <p:nvPr/>
        </p:nvPicPr>
        <p:blipFill>
          <a:blip r:embed="rId17"/>
          <a:stretch/>
        </p:blipFill>
        <p:spPr>
          <a:xfrm>
            <a:off x="4140360" y="44096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6" name="Picture 138"/>
          <p:cNvPicPr/>
          <p:nvPr/>
        </p:nvPicPr>
        <p:blipFill>
          <a:blip r:embed="rId18"/>
          <a:stretch/>
        </p:blipFill>
        <p:spPr>
          <a:xfrm>
            <a:off x="2286000" y="3111480"/>
            <a:ext cx="1002600" cy="1002600"/>
          </a:xfrm>
          <a:prstGeom prst="rect">
            <a:avLst/>
          </a:prstGeom>
          <a:ln>
            <a:noFill/>
          </a:ln>
        </p:spPr>
      </p:pic>
      <p:pic>
        <p:nvPicPr>
          <p:cNvPr id="1027" name="Picture 139"/>
          <p:cNvPicPr/>
          <p:nvPr/>
        </p:nvPicPr>
        <p:blipFill>
          <a:blip r:embed="rId19"/>
          <a:stretch/>
        </p:blipFill>
        <p:spPr>
          <a:xfrm>
            <a:off x="4185000" y="3124080"/>
            <a:ext cx="843480" cy="843480"/>
          </a:xfrm>
          <a:prstGeom prst="rect">
            <a:avLst/>
          </a:prstGeom>
          <a:ln>
            <a:noFill/>
          </a:ln>
        </p:spPr>
      </p:pic>
      <p:pic>
        <p:nvPicPr>
          <p:cNvPr id="1028" name="Picture 140"/>
          <p:cNvPicPr/>
          <p:nvPr/>
        </p:nvPicPr>
        <p:blipFill>
          <a:blip r:embed="rId11"/>
          <a:stretch/>
        </p:blipFill>
        <p:spPr>
          <a:xfrm>
            <a:off x="863640" y="44654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29" name="Picture 141"/>
          <p:cNvPicPr/>
          <p:nvPr/>
        </p:nvPicPr>
        <p:blipFill>
          <a:blip r:embed="rId17"/>
          <a:stretch/>
        </p:blipFill>
        <p:spPr>
          <a:xfrm>
            <a:off x="1981080" y="44478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030" name="Picture 142"/>
          <p:cNvPicPr/>
          <p:nvPr/>
        </p:nvPicPr>
        <p:blipFill>
          <a:blip r:embed="rId12"/>
          <a:stretch/>
        </p:blipFill>
        <p:spPr>
          <a:xfrm>
            <a:off x="2577960" y="44096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031" name="Picture 143"/>
          <p:cNvPicPr/>
          <p:nvPr/>
        </p:nvPicPr>
        <p:blipFill>
          <a:blip r:embed="rId20"/>
          <a:srcRect r="47539"/>
          <a:stretch/>
        </p:blipFill>
        <p:spPr>
          <a:xfrm>
            <a:off x="6074640" y="4275720"/>
            <a:ext cx="554040" cy="1057680"/>
          </a:xfrm>
          <a:prstGeom prst="rect">
            <a:avLst/>
          </a:prstGeom>
          <a:ln>
            <a:noFill/>
          </a:ln>
        </p:spPr>
      </p:pic>
      <p:pic>
        <p:nvPicPr>
          <p:cNvPr id="1032" name="Picture 144"/>
          <p:cNvPicPr/>
          <p:nvPr/>
        </p:nvPicPr>
        <p:blipFill>
          <a:blip r:embed="rId21"/>
          <a:stretch/>
        </p:blipFill>
        <p:spPr>
          <a:xfrm>
            <a:off x="739764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1033" name="Picture 145"/>
          <p:cNvPicPr/>
          <p:nvPr/>
        </p:nvPicPr>
        <p:blipFill>
          <a:blip r:embed="rId22"/>
          <a:stretch/>
        </p:blipFill>
        <p:spPr>
          <a:xfrm>
            <a:off x="7986960" y="441972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drinks</a:t>
            </a:r>
            <a:endParaRPr lang="en-US" dirty="0"/>
          </a:p>
        </p:txBody>
      </p:sp>
      <p:sp>
        <p:nvSpPr>
          <p:cNvPr id="72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2" b="24227"/>
          <a:stretch/>
        </p:blipFill>
        <p:spPr>
          <a:xfrm>
            <a:off x="4017492" y="5831840"/>
            <a:ext cx="1133856" cy="812800"/>
          </a:xfrm>
          <a:prstGeom prst="rect">
            <a:avLst/>
          </a:prstGeom>
        </p:spPr>
      </p:pic>
      <p:sp>
        <p:nvSpPr>
          <p:cNvPr id="74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6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8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9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0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1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2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3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4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5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6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7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8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9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0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1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56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flavour</a:t>
            </a:r>
            <a:endParaRPr/>
          </a:p>
        </p:txBody>
      </p:sp>
      <p:sp>
        <p:nvSpPr>
          <p:cNvPr id="1057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8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banana</a:t>
            </a:r>
            <a:endParaRPr/>
          </a:p>
        </p:txBody>
      </p:sp>
      <p:sp>
        <p:nvSpPr>
          <p:cNvPr id="1059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060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061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1065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06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0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0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1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pineapple </a:t>
            </a:r>
            <a:endParaRPr/>
          </a:p>
        </p:txBody>
      </p:sp>
      <p:sp>
        <p:nvSpPr>
          <p:cNvPr id="1072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74" name="CustomShape 37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toffee</a:t>
            </a:r>
            <a:endParaRPr/>
          </a:p>
        </p:txBody>
      </p:sp>
      <p:sp>
        <p:nvSpPr>
          <p:cNvPr id="1075" name="CustomShape 38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/>
          </a:p>
        </p:txBody>
      </p:sp>
      <p:sp>
        <p:nvSpPr>
          <p:cNvPr id="1076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/>
          </a:p>
        </p:txBody>
      </p:sp>
      <p:sp>
        <p:nvSpPr>
          <p:cNvPr id="1077" name="CustomShape 40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8" name="CustomShape 41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mint</a:t>
            </a:r>
            <a:endParaRPr/>
          </a:p>
        </p:txBody>
      </p:sp>
      <p:sp>
        <p:nvSpPr>
          <p:cNvPr id="1079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/>
          </a:p>
        </p:txBody>
      </p:sp>
      <p:pic>
        <p:nvPicPr>
          <p:cNvPr id="1080" name="Picture 136"/>
          <p:cNvPicPr/>
          <p:nvPr/>
        </p:nvPicPr>
        <p:blipFill>
          <a:blip r:embed="rId4"/>
          <a:stretch/>
        </p:blipFill>
        <p:spPr>
          <a:xfrm>
            <a:off x="7734240" y="45414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1" name="Picture 137"/>
          <p:cNvPicPr/>
          <p:nvPr/>
        </p:nvPicPr>
        <p:blipFill>
          <a:blip r:embed="rId5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082" name="Picture 138"/>
          <p:cNvPicPr/>
          <p:nvPr/>
        </p:nvPicPr>
        <p:blipFill>
          <a:blip r:embed="rId6"/>
          <a:stretch/>
        </p:blipFill>
        <p:spPr>
          <a:xfrm>
            <a:off x="2379960" y="32637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1083" name="Picture 139"/>
          <p:cNvPicPr/>
          <p:nvPr/>
        </p:nvPicPr>
        <p:blipFill>
          <a:blip r:embed="rId7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84" name="Picture 140"/>
          <p:cNvPicPr/>
          <p:nvPr/>
        </p:nvPicPr>
        <p:blipFill>
          <a:blip r:embed="rId8"/>
          <a:stretch/>
        </p:blipFill>
        <p:spPr>
          <a:xfrm>
            <a:off x="4317840" y="321372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1085" name="CustomShape 43"/>
          <p:cNvSpPr/>
          <p:nvPr/>
        </p:nvSpPr>
        <p:spPr>
          <a:xfrm>
            <a:off x="5562720" y="3429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lime</a:t>
            </a:r>
            <a:endParaRPr/>
          </a:p>
        </p:txBody>
      </p:sp>
      <p:sp>
        <p:nvSpPr>
          <p:cNvPr id="1086" name="CustomShape 44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lemon</a:t>
            </a:r>
            <a:endParaRPr/>
          </a:p>
        </p:txBody>
      </p:sp>
      <p:sp>
        <p:nvSpPr>
          <p:cNvPr id="1087" name="CustomShape 45"/>
          <p:cNvSpPr/>
          <p:nvPr/>
        </p:nvSpPr>
        <p:spPr>
          <a:xfrm>
            <a:off x="1981080" y="5547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strawberry</a:t>
            </a:r>
            <a:endParaRPr/>
          </a:p>
        </p:txBody>
      </p:sp>
      <p:pic>
        <p:nvPicPr>
          <p:cNvPr id="1088" name="Picture 145"/>
          <p:cNvPicPr/>
          <p:nvPr/>
        </p:nvPicPr>
        <p:blipFill>
          <a:blip r:embed="rId9"/>
          <a:stretch/>
        </p:blipFill>
        <p:spPr>
          <a:xfrm>
            <a:off x="5715000" y="1523880"/>
            <a:ext cx="1315080" cy="1315080"/>
          </a:xfrm>
          <a:prstGeom prst="rect">
            <a:avLst/>
          </a:prstGeom>
          <a:ln>
            <a:noFill/>
          </a:ln>
        </p:spPr>
      </p:pic>
      <p:pic>
        <p:nvPicPr>
          <p:cNvPr id="1089" name="Picture 146"/>
          <p:cNvPicPr/>
          <p:nvPr/>
        </p:nvPicPr>
        <p:blipFill>
          <a:blip r:embed="rId10"/>
          <a:stretch/>
        </p:blipFill>
        <p:spPr>
          <a:xfrm>
            <a:off x="2379960" y="579384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1090" name="Picture 147"/>
          <p:cNvPicPr/>
          <p:nvPr/>
        </p:nvPicPr>
        <p:blipFill>
          <a:blip r:embed="rId11"/>
          <a:stretch/>
        </p:blipFill>
        <p:spPr>
          <a:xfrm>
            <a:off x="5867280" y="3094560"/>
            <a:ext cx="900360" cy="900360"/>
          </a:xfrm>
          <a:prstGeom prst="rect">
            <a:avLst/>
          </a:prstGeom>
          <a:ln>
            <a:noFill/>
          </a:ln>
        </p:spPr>
      </p:pic>
      <p:pic>
        <p:nvPicPr>
          <p:cNvPr id="1091" name="Picture 148"/>
          <p:cNvPicPr/>
          <p:nvPr/>
        </p:nvPicPr>
        <p:blipFill>
          <a:blip r:embed="rId12"/>
          <a:stretch/>
        </p:blipFill>
        <p:spPr>
          <a:xfrm>
            <a:off x="7734240" y="3061440"/>
            <a:ext cx="933480" cy="933480"/>
          </a:xfrm>
          <a:prstGeom prst="rect">
            <a:avLst/>
          </a:prstGeom>
          <a:ln>
            <a:noFill/>
          </a:ln>
        </p:spPr>
      </p:pic>
      <p:pic>
        <p:nvPicPr>
          <p:cNvPr id="1092" name="Picture 149"/>
          <p:cNvPicPr/>
          <p:nvPr/>
        </p:nvPicPr>
        <p:blipFill>
          <a:blip r:embed="rId13"/>
          <a:stretch/>
        </p:blipFill>
        <p:spPr>
          <a:xfrm>
            <a:off x="62316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093" name="Picture 150"/>
          <p:cNvPicPr/>
          <p:nvPr/>
        </p:nvPicPr>
        <p:blipFill>
          <a:blip r:embed="rId7"/>
          <a:stretch/>
        </p:blipFill>
        <p:spPr>
          <a:xfrm rot="783600">
            <a:off x="2077200" y="1756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094" name="Picture 151"/>
          <p:cNvPicPr/>
          <p:nvPr/>
        </p:nvPicPr>
        <p:blipFill>
          <a:blip r:embed="rId10"/>
          <a:stretch/>
        </p:blipFill>
        <p:spPr>
          <a:xfrm>
            <a:off x="2684880" y="175752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1095" name="Picture 152"/>
          <p:cNvPicPr/>
          <p:nvPr/>
        </p:nvPicPr>
        <p:blipFill>
          <a:blip r:embed="rId9"/>
          <a:stretch/>
        </p:blipFill>
        <p:spPr>
          <a:xfrm rot="20815800">
            <a:off x="2632320" y="1845360"/>
            <a:ext cx="930960" cy="930960"/>
          </a:xfrm>
          <a:prstGeom prst="rect">
            <a:avLst/>
          </a:prstGeom>
          <a:ln>
            <a:noFill/>
          </a:ln>
        </p:spPr>
      </p:pic>
      <p:pic>
        <p:nvPicPr>
          <p:cNvPr id="1096" name="Picture 153"/>
          <p:cNvPicPr/>
          <p:nvPr/>
        </p:nvPicPr>
        <p:blipFill>
          <a:blip r:embed="rId14"/>
          <a:stretch/>
        </p:blipFill>
        <p:spPr>
          <a:xfrm>
            <a:off x="5715000" y="5618520"/>
            <a:ext cx="1315080" cy="1315080"/>
          </a:xfrm>
          <a:prstGeom prst="rect">
            <a:avLst/>
          </a:prstGeom>
          <a:ln>
            <a:noFill/>
          </a:ln>
        </p:spPr>
      </p:pic>
      <p:sp>
        <p:nvSpPr>
          <p:cNvPr id="1097" name="CustomShape 4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cherry</a:t>
            </a:r>
            <a:endParaRPr/>
          </a:p>
        </p:txBody>
      </p:sp>
      <p:pic>
        <p:nvPicPr>
          <p:cNvPr id="1098" name="Picture 155"/>
          <p:cNvPicPr/>
          <p:nvPr/>
        </p:nvPicPr>
        <p:blipFill rotWithShape="1">
          <a:blip r:embed="rId15"/>
          <a:srcRect b="6161"/>
          <a:stretch/>
        </p:blipFill>
        <p:spPr>
          <a:xfrm>
            <a:off x="7772400" y="5913000"/>
            <a:ext cx="812160" cy="762120"/>
          </a:xfrm>
          <a:prstGeom prst="rect">
            <a:avLst/>
          </a:prstGeom>
          <a:ln>
            <a:noFill/>
          </a:ln>
        </p:spPr>
      </p:pic>
      <p:sp>
        <p:nvSpPr>
          <p:cNvPr id="1099" name="CustomShape 47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blackberry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flavour</a:t>
            </a:r>
            <a:endParaRPr lang="en-US" dirty="0"/>
          </a:p>
        </p:txBody>
      </p:sp>
      <p:sp>
        <p:nvSpPr>
          <p:cNvPr id="6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0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milkshake</a:t>
            </a:r>
            <a:endParaRPr/>
          </a:p>
        </p:txBody>
      </p:sp>
      <p:sp>
        <p:nvSpPr>
          <p:cNvPr id="1123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banana milkshake</a:t>
            </a:r>
            <a:endParaRPr/>
          </a:p>
        </p:txBody>
      </p:sp>
      <p:sp>
        <p:nvSpPr>
          <p:cNvPr id="1124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strawberry milkshake</a:t>
            </a:r>
            <a:endParaRPr/>
          </a:p>
        </p:txBody>
      </p:sp>
      <p:sp>
        <p:nvSpPr>
          <p:cNvPr id="1125" name="CustomShape 25"/>
          <p:cNvSpPr/>
          <p:nvPr/>
        </p:nvSpPr>
        <p:spPr>
          <a:xfrm>
            <a:off x="7340040" y="150372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chocolate milkshake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13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3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3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138" name="Picture 46"/>
          <p:cNvPicPr/>
          <p:nvPr/>
        </p:nvPicPr>
        <p:blipFill>
          <a:blip r:embed="rId4"/>
          <a:stretch/>
        </p:blipFill>
        <p:spPr>
          <a:xfrm>
            <a:off x="4209430" y="165600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1139" name="Picture 47"/>
          <p:cNvPicPr/>
          <p:nvPr/>
        </p:nvPicPr>
        <p:blipFill>
          <a:blip r:embed="rId5"/>
          <a:stretch/>
        </p:blipFill>
        <p:spPr>
          <a:xfrm>
            <a:off x="7772400" y="1682820"/>
            <a:ext cx="833400" cy="833400"/>
          </a:xfrm>
          <a:prstGeom prst="rect">
            <a:avLst/>
          </a:prstGeom>
          <a:ln>
            <a:noFill/>
          </a:ln>
        </p:spPr>
      </p:pic>
      <p:pic>
        <p:nvPicPr>
          <p:cNvPr id="1140" name="Picture 48"/>
          <p:cNvPicPr/>
          <p:nvPr/>
        </p:nvPicPr>
        <p:blipFill>
          <a:blip r:embed="rId6"/>
          <a:stretch/>
        </p:blipFill>
        <p:spPr>
          <a:xfrm>
            <a:off x="6068260" y="1824360"/>
            <a:ext cx="712440" cy="712440"/>
          </a:xfrm>
          <a:prstGeom prst="rect">
            <a:avLst/>
          </a:prstGeom>
          <a:ln>
            <a:noFill/>
          </a:ln>
        </p:spPr>
      </p:pic>
      <p:pic>
        <p:nvPicPr>
          <p:cNvPr id="1141" name="Picture 54"/>
          <p:cNvPicPr/>
          <p:nvPr/>
        </p:nvPicPr>
        <p:blipFill>
          <a:blip r:embed="rId7"/>
          <a:stretch/>
        </p:blipFill>
        <p:spPr>
          <a:xfrm>
            <a:off x="2368080" y="1741320"/>
            <a:ext cx="816480" cy="8164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milkshake</a:t>
            </a:r>
            <a:endParaRPr lang="en-US" dirty="0"/>
          </a:p>
        </p:txBody>
      </p:sp>
      <p:sp>
        <p:nvSpPr>
          <p:cNvPr id="45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31"/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4"/>
          <p:cNvSpPr/>
          <p:nvPr/>
        </p:nvSpPr>
        <p:spPr>
          <a:xfrm>
            <a:off x="152280" y="2839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3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1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7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/>
          </a:p>
        </p:txBody>
      </p:sp>
      <p:sp>
        <p:nvSpPr>
          <p:cNvPr id="1165" name="CustomShape 23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166" name="CustomShape 24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chicken nuggets</a:t>
            </a:r>
            <a:endParaRPr/>
          </a:p>
        </p:txBody>
      </p:sp>
      <p:sp>
        <p:nvSpPr>
          <p:cNvPr id="116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burger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16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17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17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17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0" name="CustomShape 35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burger</a:t>
            </a:r>
            <a:endParaRPr/>
          </a:p>
        </p:txBody>
      </p:sp>
      <p:sp>
        <p:nvSpPr>
          <p:cNvPr id="118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/>
          </a:p>
        </p:txBody>
      </p:sp>
      <p:sp>
        <p:nvSpPr>
          <p:cNvPr id="118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/>
          </a:p>
        </p:txBody>
      </p:sp>
      <p:sp>
        <p:nvSpPr>
          <p:cNvPr id="1184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 burger</a:t>
            </a:r>
            <a:endParaRPr/>
          </a:p>
        </p:txBody>
      </p:sp>
      <p:sp>
        <p:nvSpPr>
          <p:cNvPr id="1185" name="CustomShape 40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&amp; chips</a:t>
            </a:r>
            <a:endParaRPr/>
          </a:p>
        </p:txBody>
      </p:sp>
      <p:sp>
        <p:nvSpPr>
          <p:cNvPr id="1186" name="CustomShape 41"/>
          <p:cNvSpPr/>
          <p:nvPr/>
        </p:nvSpPr>
        <p:spPr>
          <a:xfrm>
            <a:off x="37720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sp>
        <p:nvSpPr>
          <p:cNvPr id="1187" name="CustomShape 4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 dog</a:t>
            </a:r>
            <a:endParaRPr/>
          </a:p>
        </p:txBody>
      </p:sp>
      <p:pic>
        <p:nvPicPr>
          <p:cNvPr id="1188" name="Picture 54"/>
          <p:cNvPicPr/>
          <p:nvPr/>
        </p:nvPicPr>
        <p:blipFill>
          <a:blip r:embed="rId4"/>
          <a:stretch/>
        </p:blipFill>
        <p:spPr>
          <a:xfrm>
            <a:off x="2260440" y="17272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1189" name="Picture 55"/>
          <p:cNvPicPr/>
          <p:nvPr/>
        </p:nvPicPr>
        <p:blipFill>
          <a:blip r:embed="rId5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1190" name="Picture 56"/>
          <p:cNvPicPr/>
          <p:nvPr/>
        </p:nvPicPr>
        <p:blipFill>
          <a:blip r:embed="rId6"/>
          <a:stretch/>
        </p:blipFill>
        <p:spPr>
          <a:xfrm>
            <a:off x="5876280" y="1761480"/>
            <a:ext cx="981000" cy="981000"/>
          </a:xfrm>
          <a:prstGeom prst="rect">
            <a:avLst/>
          </a:prstGeom>
          <a:ln>
            <a:noFill/>
          </a:ln>
        </p:spPr>
      </p:pic>
      <p:pic>
        <p:nvPicPr>
          <p:cNvPr id="1191" name="Picture 57"/>
          <p:cNvPicPr/>
          <p:nvPr/>
        </p:nvPicPr>
        <p:blipFill>
          <a:blip r:embed="rId7"/>
          <a:stretch/>
        </p:blipFill>
        <p:spPr>
          <a:xfrm>
            <a:off x="7671240" y="18115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192" name="Picture 58"/>
          <p:cNvPicPr/>
          <p:nvPr/>
        </p:nvPicPr>
        <p:blipFill>
          <a:blip r:embed="rId8"/>
          <a:stretch/>
        </p:blipFill>
        <p:spPr>
          <a:xfrm>
            <a:off x="5867280" y="31240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193" name="Picture 60"/>
          <p:cNvPicPr/>
          <p:nvPr/>
        </p:nvPicPr>
        <p:blipFill>
          <a:blip r:embed="rId9"/>
          <a:stretch/>
        </p:blipFill>
        <p:spPr>
          <a:xfrm>
            <a:off x="7607160" y="30276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4" name="Picture 61"/>
          <p:cNvPicPr/>
          <p:nvPr/>
        </p:nvPicPr>
        <p:blipFill>
          <a:blip r:embed="rId10"/>
          <a:stretch/>
        </p:blipFill>
        <p:spPr>
          <a:xfrm>
            <a:off x="4038480" y="31240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195" name="Picture 62"/>
          <p:cNvPicPr/>
          <p:nvPr/>
        </p:nvPicPr>
        <p:blipFill>
          <a:blip r:embed="rId11"/>
          <a:stretch/>
        </p:blipFill>
        <p:spPr>
          <a:xfrm>
            <a:off x="4102200" y="1727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196" name="Picture 63"/>
          <p:cNvPicPr/>
          <p:nvPr/>
        </p:nvPicPr>
        <p:blipFill>
          <a:blip r:embed="rId12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197" name="Picture 64"/>
          <p:cNvPicPr/>
          <p:nvPr/>
        </p:nvPicPr>
        <p:blipFill>
          <a:blip r:embed="rId13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1198" name="Picture 65"/>
          <p:cNvPicPr/>
          <p:nvPr/>
        </p:nvPicPr>
        <p:blipFill>
          <a:blip r:embed="rId14"/>
          <a:stretch/>
        </p:blipFill>
        <p:spPr>
          <a:xfrm>
            <a:off x="353520" y="3020400"/>
            <a:ext cx="1169640" cy="11696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food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2280" y="5542200"/>
            <a:ext cx="8787960" cy="1183320"/>
            <a:chOff x="152280" y="5542200"/>
            <a:chExt cx="8787960" cy="1183320"/>
          </a:xfrm>
        </p:grpSpPr>
        <p:sp>
          <p:nvSpPr>
            <p:cNvPr id="1149" name="CustomShape 7"/>
            <p:cNvSpPr/>
            <p:nvPr/>
          </p:nvSpPr>
          <p:spPr>
            <a:xfrm>
              <a:off x="1981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1" name="CustomShape 9"/>
            <p:cNvSpPr/>
            <p:nvPr/>
          </p:nvSpPr>
          <p:spPr>
            <a:xfrm>
              <a:off x="37720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2" name="CustomShape 10"/>
            <p:cNvSpPr/>
            <p:nvPr/>
          </p:nvSpPr>
          <p:spPr>
            <a:xfrm>
              <a:off x="556272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9" name="CustomShape 32"/>
            <p:cNvSpPr/>
            <p:nvPr/>
          </p:nvSpPr>
          <p:spPr>
            <a:xfrm>
              <a:off x="152280" y="554220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0" name="CustomShape 31"/>
            <p:cNvSpPr/>
            <p:nvPr/>
          </p:nvSpPr>
          <p:spPr>
            <a:xfrm>
              <a:off x="7340760" y="5562720"/>
              <a:ext cx="1599480" cy="1162800"/>
            </a:xfrm>
            <a:prstGeom prst="rect">
              <a:avLst/>
            </a:prstGeom>
            <a:solidFill>
              <a:srgbClr val="FFFF00"/>
            </a:solidFill>
            <a:ln w="76320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8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3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0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2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/>
          </a:p>
        </p:txBody>
      </p:sp>
      <p:sp>
        <p:nvSpPr>
          <p:cNvPr id="122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sandwich</a:t>
            </a:r>
            <a:endParaRPr/>
          </a:p>
        </p:txBody>
      </p:sp>
      <p:sp>
        <p:nvSpPr>
          <p:cNvPr id="122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crackers</a:t>
            </a:r>
            <a:endParaRPr/>
          </a:p>
        </p:txBody>
      </p:sp>
      <p:sp>
        <p:nvSpPr>
          <p:cNvPr id="122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25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27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1230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31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234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5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7" name="CustomShape 35"/>
          <p:cNvSpPr/>
          <p:nvPr/>
        </p:nvSpPr>
        <p:spPr>
          <a:xfrm>
            <a:off x="3772080" y="5593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vegetable soup</a:t>
            </a:r>
            <a:endParaRPr/>
          </a:p>
        </p:txBody>
      </p:sp>
      <p:sp>
        <p:nvSpPr>
          <p:cNvPr id="1238" name="CustomShape 36"/>
          <p:cNvSpPr/>
          <p:nvPr/>
        </p:nvSpPr>
        <p:spPr>
          <a:xfrm>
            <a:off x="556272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cheese on toast</a:t>
            </a:r>
            <a:endParaRPr/>
          </a:p>
        </p:txBody>
      </p:sp>
      <p:sp>
        <p:nvSpPr>
          <p:cNvPr id="1239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/>
          </a:p>
        </p:txBody>
      </p:sp>
      <p:sp>
        <p:nvSpPr>
          <p:cNvPr id="1241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soup</a:t>
            </a:r>
            <a:endParaRPr/>
          </a:p>
        </p:txBody>
      </p:sp>
      <p:sp>
        <p:nvSpPr>
          <p:cNvPr id="1242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 soup</a:t>
            </a:r>
            <a:endParaRPr/>
          </a:p>
        </p:txBody>
      </p:sp>
      <p:sp>
        <p:nvSpPr>
          <p:cNvPr id="1243" name="CustomShape 4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tomato soup</a:t>
            </a:r>
            <a:endParaRPr/>
          </a:p>
        </p:txBody>
      </p:sp>
      <p:sp>
        <p:nvSpPr>
          <p:cNvPr id="1244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beans on toast</a:t>
            </a:r>
            <a:endParaRPr/>
          </a:p>
        </p:txBody>
      </p:sp>
      <p:sp>
        <p:nvSpPr>
          <p:cNvPr id="1245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246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247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cheese</a:t>
            </a:r>
            <a:endParaRPr/>
          </a:p>
        </p:txBody>
      </p:sp>
      <p:pic>
        <p:nvPicPr>
          <p:cNvPr id="1248" name="Picture 54"/>
          <p:cNvPicPr/>
          <p:nvPr/>
        </p:nvPicPr>
        <p:blipFill>
          <a:blip r:embed="rId4"/>
          <a:stretch/>
        </p:blipFill>
        <p:spPr>
          <a:xfrm>
            <a:off x="228600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49" name="Picture 55"/>
          <p:cNvPicPr/>
          <p:nvPr/>
        </p:nvPicPr>
        <p:blipFill>
          <a:blip r:embed="rId5"/>
          <a:stretch/>
        </p:blipFill>
        <p:spPr>
          <a:xfrm>
            <a:off x="4069440" y="175248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1250" name="Picture 56"/>
          <p:cNvPicPr/>
          <p:nvPr/>
        </p:nvPicPr>
        <p:blipFill>
          <a:blip r:embed="rId6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251" name="Picture 57"/>
          <p:cNvPicPr/>
          <p:nvPr/>
        </p:nvPicPr>
        <p:blipFill>
          <a:blip r:embed="rId7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252" name="Picture 58"/>
          <p:cNvPicPr/>
          <p:nvPr/>
        </p:nvPicPr>
        <p:blipFill>
          <a:blip r:embed="rId8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pic>
        <p:nvPicPr>
          <p:cNvPr id="1253" name="Picture 60"/>
          <p:cNvPicPr/>
          <p:nvPr/>
        </p:nvPicPr>
        <p:blipFill>
          <a:blip r:embed="rId9"/>
          <a:stretch/>
        </p:blipFill>
        <p:spPr>
          <a:xfrm>
            <a:off x="5791320" y="307332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1254" name="Picture 61"/>
          <p:cNvPicPr/>
          <p:nvPr/>
        </p:nvPicPr>
        <p:blipFill>
          <a:blip r:embed="rId10"/>
          <a:stretch/>
        </p:blipFill>
        <p:spPr>
          <a:xfrm>
            <a:off x="457200" y="30733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1255" name="Picture 62"/>
          <p:cNvPicPr/>
          <p:nvPr/>
        </p:nvPicPr>
        <p:blipFill>
          <a:blip r:embed="rId11"/>
          <a:stretch/>
        </p:blipFill>
        <p:spPr>
          <a:xfrm>
            <a:off x="5956200" y="184140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1256" name="Picture 63"/>
          <p:cNvPicPr/>
          <p:nvPr/>
        </p:nvPicPr>
        <p:blipFill>
          <a:blip r:embed="rId12"/>
          <a:stretch/>
        </p:blipFill>
        <p:spPr>
          <a:xfrm>
            <a:off x="457200" y="576900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1257" name="Picture 64"/>
          <p:cNvPicPr/>
          <p:nvPr/>
        </p:nvPicPr>
        <p:blipFill>
          <a:blip r:embed="rId13"/>
          <a:stretch/>
        </p:blipFill>
        <p:spPr>
          <a:xfrm>
            <a:off x="2286000" y="57913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258" name="Picture 65"/>
          <p:cNvPicPr/>
          <p:nvPr/>
        </p:nvPicPr>
        <p:blipFill>
          <a:blip r:embed="rId14"/>
          <a:stretch/>
        </p:blipFill>
        <p:spPr>
          <a:xfrm>
            <a:off x="2349360" y="4483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259" name="Picture 66"/>
          <p:cNvPicPr/>
          <p:nvPr/>
        </p:nvPicPr>
        <p:blipFill>
          <a:blip r:embed="rId15"/>
          <a:stretch/>
        </p:blipFill>
        <p:spPr>
          <a:xfrm>
            <a:off x="399312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0" name="Picture 71"/>
          <p:cNvPicPr/>
          <p:nvPr/>
        </p:nvPicPr>
        <p:blipFill>
          <a:blip r:embed="rId16"/>
          <a:stretch/>
        </p:blipFill>
        <p:spPr>
          <a:xfrm>
            <a:off x="4165560" y="5901120"/>
            <a:ext cx="783720" cy="783720"/>
          </a:xfrm>
          <a:prstGeom prst="rect">
            <a:avLst/>
          </a:prstGeom>
          <a:ln>
            <a:noFill/>
          </a:ln>
        </p:spPr>
      </p:pic>
      <p:pic>
        <p:nvPicPr>
          <p:cNvPr id="1261" name="Picture 73"/>
          <p:cNvPicPr/>
          <p:nvPr/>
        </p:nvPicPr>
        <p:blipFill>
          <a:blip r:embed="rId17"/>
          <a:stretch/>
        </p:blipFill>
        <p:spPr>
          <a:xfrm>
            <a:off x="54612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262" name="Picture 76"/>
          <p:cNvPicPr/>
          <p:nvPr/>
        </p:nvPicPr>
        <p:blipFill>
          <a:blip r:embed="rId18"/>
          <a:stretch/>
        </p:blipFill>
        <p:spPr>
          <a:xfrm>
            <a:off x="5956200" y="44578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263" name="Picture 90"/>
          <p:cNvPicPr/>
          <p:nvPr/>
        </p:nvPicPr>
        <p:blipFill>
          <a:blip r:embed="rId19"/>
          <a:stretch/>
        </p:blipFill>
        <p:spPr>
          <a:xfrm>
            <a:off x="7518240" y="3022560"/>
            <a:ext cx="1167840" cy="1167840"/>
          </a:xfrm>
          <a:prstGeom prst="rect">
            <a:avLst/>
          </a:prstGeom>
          <a:ln>
            <a:noFill/>
          </a:ln>
        </p:spPr>
      </p:pic>
      <p:sp>
        <p:nvSpPr>
          <p:cNvPr id="1264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mushroom soup</a:t>
            </a:r>
            <a:endParaRPr/>
          </a:p>
        </p:txBody>
      </p:sp>
      <p:sp>
        <p:nvSpPr>
          <p:cNvPr id="1265" name="CustomShape 47"/>
          <p:cNvSpPr/>
          <p:nvPr/>
        </p:nvSpPr>
        <p:spPr>
          <a:xfrm>
            <a:off x="1522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carrot soup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lunch</a:t>
            </a:r>
            <a:endParaRPr lang="en-US" dirty="0"/>
          </a:p>
        </p:txBody>
      </p:sp>
      <p:sp>
        <p:nvSpPr>
          <p:cNvPr id="69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0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1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2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3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4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5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6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8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3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8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</a:t>
            </a:r>
            <a:endParaRPr dirty="0"/>
          </a:p>
        </p:txBody>
      </p:sp>
      <p:sp>
        <p:nvSpPr>
          <p:cNvPr id="1289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bacon</a:t>
            </a:r>
            <a:endParaRPr/>
          </a:p>
        </p:txBody>
      </p:sp>
      <p:sp>
        <p:nvSpPr>
          <p:cNvPr id="1290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beef</a:t>
            </a:r>
            <a:endParaRPr/>
          </a:p>
        </p:txBody>
      </p:sp>
      <p:sp>
        <p:nvSpPr>
          <p:cNvPr id="1291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292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297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298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02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3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04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pork chop</a:t>
            </a:r>
            <a:endParaRPr/>
          </a:p>
        </p:txBody>
      </p:sp>
      <p:sp>
        <p:nvSpPr>
          <p:cNvPr id="1305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sp>
        <p:nvSpPr>
          <p:cNvPr id="130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sp>
        <p:nvSpPr>
          <p:cNvPr id="1308" name="CustomShape 39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mince</a:t>
            </a:r>
            <a:endParaRPr/>
          </a:p>
        </p:txBody>
      </p:sp>
      <p:sp>
        <p:nvSpPr>
          <p:cNvPr id="1309" name="CustomShape 40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meatballs</a:t>
            </a:r>
            <a:endParaRPr/>
          </a:p>
        </p:txBody>
      </p:sp>
      <p:sp>
        <p:nvSpPr>
          <p:cNvPr id="1310" name="CustomShape 41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1311" name="CustomShape 42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</a:t>
            </a:r>
            <a:endParaRPr/>
          </a:p>
        </p:txBody>
      </p:sp>
      <p:sp>
        <p:nvSpPr>
          <p:cNvPr id="1312" name="CustomShape 43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lamb</a:t>
            </a:r>
            <a:endParaRPr/>
          </a:p>
        </p:txBody>
      </p:sp>
      <p:pic>
        <p:nvPicPr>
          <p:cNvPr id="1313" name="Picture 56"/>
          <p:cNvPicPr/>
          <p:nvPr/>
        </p:nvPicPr>
        <p:blipFill>
          <a:blip r:embed="rId4"/>
          <a:stretch/>
        </p:blipFill>
        <p:spPr>
          <a:xfrm>
            <a:off x="4069440" y="31579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1314" name="Picture 57"/>
          <p:cNvPicPr/>
          <p:nvPr/>
        </p:nvPicPr>
        <p:blipFill>
          <a:blip r:embed="rId5"/>
          <a:stretch/>
        </p:blipFill>
        <p:spPr>
          <a:xfrm>
            <a:off x="240048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15" name="Picture 58"/>
          <p:cNvPicPr/>
          <p:nvPr/>
        </p:nvPicPr>
        <p:blipFill>
          <a:blip r:embed="rId6"/>
          <a:stretch/>
        </p:blipFill>
        <p:spPr>
          <a:xfrm>
            <a:off x="7594560" y="1727280"/>
            <a:ext cx="1091520" cy="1091520"/>
          </a:xfrm>
          <a:prstGeom prst="rect">
            <a:avLst/>
          </a:prstGeom>
          <a:ln>
            <a:noFill/>
          </a:ln>
        </p:spPr>
      </p:pic>
      <p:sp>
        <p:nvSpPr>
          <p:cNvPr id="1316" name="CustomShape 44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fish fingers</a:t>
            </a:r>
            <a:endParaRPr/>
          </a:p>
        </p:txBody>
      </p:sp>
      <p:sp>
        <p:nvSpPr>
          <p:cNvPr id="1317" name="CustomShape 45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sausages</a:t>
            </a:r>
            <a:endParaRPr/>
          </a:p>
        </p:txBody>
      </p:sp>
      <p:pic>
        <p:nvPicPr>
          <p:cNvPr id="1318" name="Picture 93"/>
          <p:cNvPicPr/>
          <p:nvPr/>
        </p:nvPicPr>
        <p:blipFill>
          <a:blip r:embed="rId7"/>
          <a:stretch/>
        </p:blipFill>
        <p:spPr>
          <a:xfrm>
            <a:off x="2209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1319" name="Picture 94"/>
          <p:cNvPicPr/>
          <p:nvPr/>
        </p:nvPicPr>
        <p:blipFill>
          <a:blip r:embed="rId8"/>
          <a:stretch/>
        </p:blipFill>
        <p:spPr>
          <a:xfrm>
            <a:off x="2889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1320" name="Picture 95"/>
          <p:cNvPicPr/>
          <p:nvPr/>
        </p:nvPicPr>
        <p:blipFill>
          <a:blip r:embed="rId9"/>
          <a:stretch/>
        </p:blipFill>
        <p:spPr>
          <a:xfrm>
            <a:off x="7747560" y="441972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321" name="Picture 96"/>
          <p:cNvPicPr/>
          <p:nvPr/>
        </p:nvPicPr>
        <p:blipFill>
          <a:blip r:embed="rId10"/>
          <a:stretch/>
        </p:blipFill>
        <p:spPr>
          <a:xfrm>
            <a:off x="5924520" y="445140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322" name="Picture 97"/>
          <p:cNvPicPr/>
          <p:nvPr/>
        </p:nvPicPr>
        <p:blipFill>
          <a:blip r:embed="rId8"/>
          <a:stretch/>
        </p:blipFill>
        <p:spPr>
          <a:xfrm>
            <a:off x="399960" y="4365360"/>
            <a:ext cx="1047240" cy="1047240"/>
          </a:xfrm>
          <a:prstGeom prst="rect">
            <a:avLst/>
          </a:prstGeom>
          <a:ln>
            <a:noFill/>
          </a:ln>
        </p:spPr>
      </p:pic>
      <p:pic>
        <p:nvPicPr>
          <p:cNvPr id="1323" name="Picture 98"/>
          <p:cNvPicPr/>
          <p:nvPr/>
        </p:nvPicPr>
        <p:blipFill>
          <a:blip r:embed="rId11"/>
          <a:stretch/>
        </p:blipFill>
        <p:spPr>
          <a:xfrm>
            <a:off x="2330640" y="4419720"/>
            <a:ext cx="945000" cy="945000"/>
          </a:xfrm>
          <a:prstGeom prst="rect">
            <a:avLst/>
          </a:prstGeom>
          <a:ln>
            <a:noFill/>
          </a:ln>
        </p:spPr>
      </p:pic>
      <p:pic>
        <p:nvPicPr>
          <p:cNvPr id="1324" name="Picture 99"/>
          <p:cNvPicPr/>
          <p:nvPr/>
        </p:nvPicPr>
        <p:blipFill>
          <a:blip r:embed="rId12"/>
          <a:stretch/>
        </p:blipFill>
        <p:spPr>
          <a:xfrm>
            <a:off x="3886200" y="4310640"/>
            <a:ext cx="1327320" cy="1327320"/>
          </a:xfrm>
          <a:prstGeom prst="rect">
            <a:avLst/>
          </a:prstGeom>
          <a:ln>
            <a:noFill/>
          </a:ln>
        </p:spPr>
      </p:pic>
      <p:pic>
        <p:nvPicPr>
          <p:cNvPr id="1325" name="Picture 100"/>
          <p:cNvPicPr/>
          <p:nvPr/>
        </p:nvPicPr>
        <p:blipFill>
          <a:blip r:embed="rId13"/>
          <a:stretch/>
        </p:blipFill>
        <p:spPr>
          <a:xfrm>
            <a:off x="4076640" y="1793880"/>
            <a:ext cx="872640" cy="872640"/>
          </a:xfrm>
          <a:prstGeom prst="rect">
            <a:avLst/>
          </a:prstGeom>
          <a:ln>
            <a:noFill/>
          </a:ln>
        </p:spPr>
      </p:pic>
      <p:pic>
        <p:nvPicPr>
          <p:cNvPr id="1326" name="Picture 101"/>
          <p:cNvPicPr/>
          <p:nvPr/>
        </p:nvPicPr>
        <p:blipFill>
          <a:blip r:embed="rId14"/>
          <a:stretch/>
        </p:blipFill>
        <p:spPr>
          <a:xfrm>
            <a:off x="457200" y="31370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327" name="Picture 102"/>
          <p:cNvPicPr/>
          <p:nvPr/>
        </p:nvPicPr>
        <p:blipFill>
          <a:blip r:embed="rId15"/>
          <a:stretch/>
        </p:blipFill>
        <p:spPr>
          <a:xfrm>
            <a:off x="5924520" y="16826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328" name="Picture 103"/>
          <p:cNvPicPr/>
          <p:nvPr/>
        </p:nvPicPr>
        <p:blipFill>
          <a:blip r:embed="rId16"/>
          <a:stretch/>
        </p:blipFill>
        <p:spPr>
          <a:xfrm>
            <a:off x="5924520" y="312408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1329" name="Picture 105"/>
          <p:cNvPicPr/>
          <p:nvPr/>
        </p:nvPicPr>
        <p:blipFill>
          <a:blip r:embed="rId17"/>
          <a:stretch/>
        </p:blipFill>
        <p:spPr>
          <a:xfrm>
            <a:off x="759456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123448" cy="1243800"/>
          </a:xfrm>
        </p:spPr>
        <p:txBody>
          <a:bodyPr/>
          <a:lstStyle/>
          <a:p>
            <a:r>
              <a:rPr lang="en-US" smtClean="0"/>
              <a:t>Meat and fish</a:t>
            </a:r>
            <a:endParaRPr lang="en-US" dirty="0"/>
          </a:p>
        </p:txBody>
      </p:sp>
      <p:sp>
        <p:nvSpPr>
          <p:cNvPr id="66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4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4"/>
          <p:cNvSpPr/>
          <p:nvPr/>
        </p:nvSpPr>
        <p:spPr>
          <a:xfrm>
            <a:off x="375840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" name="CustomShape 46">
            <a:hlinkClick r:id="rId3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7" name="CustomShape 4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sp>
        <p:nvSpPr>
          <p:cNvPr id="163" name="CustomShape 45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9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0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1" name="CustomShape 16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3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 dirty="0"/>
          </a:p>
        </p:txBody>
      </p:sp>
      <p:sp>
        <p:nvSpPr>
          <p:cNvPr id="139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can’t find what I want to say.</a:t>
            </a:r>
            <a:endParaRPr dirty="0"/>
          </a:p>
        </p:txBody>
      </p:sp>
      <p:sp>
        <p:nvSpPr>
          <p:cNvPr id="14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bye</a:t>
            </a:r>
            <a:endParaRPr dirty="0"/>
          </a:p>
        </p:txBody>
      </p:sp>
      <p:sp>
        <p:nvSpPr>
          <p:cNvPr id="14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fine</a:t>
            </a:r>
            <a:endParaRPr dirty="0"/>
          </a:p>
        </p:txBody>
      </p:sp>
      <p:sp>
        <p:nvSpPr>
          <p:cNvPr id="14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ok</a:t>
            </a:r>
            <a:endParaRPr dirty="0"/>
          </a:p>
        </p:txBody>
      </p:sp>
      <p:sp>
        <p:nvSpPr>
          <p:cNvPr id="143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not so good</a:t>
            </a:r>
            <a:endParaRPr dirty="0"/>
          </a:p>
        </p:txBody>
      </p:sp>
      <p:sp>
        <p:nvSpPr>
          <p:cNvPr id="14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sorry</a:t>
            </a:r>
            <a:endParaRPr dirty="0"/>
          </a:p>
        </p:txBody>
      </p:sp>
      <p:sp>
        <p:nvSpPr>
          <p:cNvPr id="145" name="CustomShape 30"/>
          <p:cNvSpPr/>
          <p:nvPr/>
        </p:nvSpPr>
        <p:spPr>
          <a:xfrm>
            <a:off x="5562720" y="2854800"/>
            <a:ext cx="1599480" cy="29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 dirty="0"/>
          </a:p>
        </p:txBody>
      </p:sp>
      <p:sp>
        <p:nvSpPr>
          <p:cNvPr id="14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 dirty="0"/>
          </a:p>
        </p:txBody>
      </p:sp>
      <p:sp>
        <p:nvSpPr>
          <p:cNvPr id="14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excuse me</a:t>
            </a:r>
            <a:endParaRPr dirty="0"/>
          </a:p>
        </p:txBody>
      </p:sp>
      <p:sp>
        <p:nvSpPr>
          <p:cNvPr id="14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maybe</a:t>
            </a:r>
            <a:endParaRPr dirty="0"/>
          </a:p>
        </p:txBody>
      </p:sp>
      <p:sp>
        <p:nvSpPr>
          <p:cNvPr id="149" name="CustomShape 34"/>
          <p:cNvSpPr/>
          <p:nvPr/>
        </p:nvSpPr>
        <p:spPr>
          <a:xfrm>
            <a:off x="55436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really</a:t>
            </a:r>
            <a:endParaRPr dirty="0"/>
          </a:p>
        </p:txBody>
      </p:sp>
      <p:sp>
        <p:nvSpPr>
          <p:cNvPr id="150" name="CustomShape 3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don’t know</a:t>
            </a:r>
            <a:endParaRPr dirty="0"/>
          </a:p>
        </p:txBody>
      </p:sp>
      <p:sp>
        <p:nvSpPr>
          <p:cNvPr id="151" name="CustomShape 3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love you</a:t>
            </a:r>
            <a:endParaRPr dirty="0"/>
          </a:p>
        </p:txBody>
      </p:sp>
      <p:sp>
        <p:nvSpPr>
          <p:cNvPr id="152" name="CustomShape 3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but</a:t>
            </a:r>
            <a:endParaRPr dirty="0"/>
          </a:p>
        </p:txBody>
      </p:sp>
      <p:sp>
        <p:nvSpPr>
          <p:cNvPr id="153" name="CustomShape 38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Ouch</a:t>
            </a:r>
            <a:endParaRPr dirty="0"/>
          </a:p>
        </p:txBody>
      </p:sp>
      <p:sp>
        <p:nvSpPr>
          <p:cNvPr id="154" name="CustomShape 3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sp>
        <p:nvSpPr>
          <p:cNvPr id="159" name="CustomShape 4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60" name="CustomShape 43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</a:t>
            </a:r>
            <a:endParaRPr dirty="0"/>
          </a:p>
        </p:txBody>
      </p:sp>
      <p:pic>
        <p:nvPicPr>
          <p:cNvPr id="161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2" name="CustomShape 44">
            <a:hlinkClick r:id="rId7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GB" dirty="0"/>
          </a:p>
        </p:txBody>
      </p:sp>
      <p:sp>
        <p:nvSpPr>
          <p:cNvPr id="165" name="CustomShape 47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About Me</a:t>
            </a:r>
            <a:endParaRPr dirty="0"/>
          </a:p>
        </p:txBody>
      </p:sp>
      <p:sp>
        <p:nvSpPr>
          <p:cNvPr id="166" name="CustomShape 48"/>
          <p:cNvSpPr/>
          <p:nvPr/>
        </p:nvSpPr>
        <p:spPr>
          <a:xfrm>
            <a:off x="3758400" y="1515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WML</a:t>
            </a:r>
            <a:endParaRPr dirty="0"/>
          </a:p>
        </p:txBody>
      </p:sp>
      <p:pic>
        <p:nvPicPr>
          <p:cNvPr id="168" name="Picture 97"/>
          <p:cNvPicPr/>
          <p:nvPr/>
        </p:nvPicPr>
        <p:blipFill>
          <a:blip r:embed="rId8"/>
          <a:stretch/>
        </p:blipFill>
        <p:spPr>
          <a:xfrm>
            <a:off x="7654320" y="1863000"/>
            <a:ext cx="726840" cy="726840"/>
          </a:xfrm>
          <a:prstGeom prst="rect">
            <a:avLst/>
          </a:prstGeom>
          <a:ln>
            <a:noFill/>
          </a:ln>
        </p:spPr>
      </p:pic>
      <p:pic>
        <p:nvPicPr>
          <p:cNvPr id="169" name="Picture 98"/>
          <p:cNvPicPr/>
          <p:nvPr/>
        </p:nvPicPr>
        <p:blipFill>
          <a:blip r:embed="rId9"/>
          <a:srcRect t="34023" r="49609"/>
          <a:stretch/>
        </p:blipFill>
        <p:spPr>
          <a:xfrm>
            <a:off x="8242920" y="190512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70" name="Picture 99"/>
          <p:cNvPicPr/>
          <p:nvPr/>
        </p:nvPicPr>
        <p:blipFill>
          <a:blip r:embed="rId10"/>
          <a:srcRect t="48398"/>
          <a:stretch/>
        </p:blipFill>
        <p:spPr>
          <a:xfrm>
            <a:off x="3772080" y="5901120"/>
            <a:ext cx="1625040" cy="837000"/>
          </a:xfrm>
          <a:prstGeom prst="rect">
            <a:avLst/>
          </a:prstGeom>
          <a:ln>
            <a:noFill/>
          </a:ln>
        </p:spPr>
      </p:pic>
      <p:pic>
        <p:nvPicPr>
          <p:cNvPr id="171" name="Picture 100"/>
          <p:cNvPicPr/>
          <p:nvPr/>
        </p:nvPicPr>
        <p:blipFill>
          <a:blip r:embed="rId11"/>
          <a:stretch/>
        </p:blipFill>
        <p:spPr>
          <a:xfrm>
            <a:off x="5943600" y="576900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172" name="Picture 102"/>
          <p:cNvPicPr/>
          <p:nvPr/>
        </p:nvPicPr>
        <p:blipFill>
          <a:blip r:embed="rId12"/>
          <a:srcRect b="39609"/>
          <a:stretch/>
        </p:blipFill>
        <p:spPr>
          <a:xfrm>
            <a:off x="3857760" y="3093120"/>
            <a:ext cx="1428120" cy="861120"/>
          </a:xfrm>
          <a:prstGeom prst="rect">
            <a:avLst/>
          </a:prstGeom>
          <a:ln>
            <a:noFill/>
          </a:ln>
        </p:spPr>
      </p:pic>
      <p:pic>
        <p:nvPicPr>
          <p:cNvPr id="173" name="Picture 103"/>
          <p:cNvPicPr/>
          <p:nvPr/>
        </p:nvPicPr>
        <p:blipFill>
          <a:blip r:embed="rId13"/>
          <a:stretch/>
        </p:blipFill>
        <p:spPr>
          <a:xfrm>
            <a:off x="2338560" y="44956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174" name="Picture 107"/>
          <p:cNvPicPr/>
          <p:nvPr/>
        </p:nvPicPr>
        <p:blipFill>
          <a:blip r:embed="rId14"/>
          <a:stretch/>
        </p:blipFill>
        <p:spPr>
          <a:xfrm>
            <a:off x="2286000" y="5769000"/>
            <a:ext cx="910440" cy="910440"/>
          </a:xfrm>
          <a:prstGeom prst="rect">
            <a:avLst/>
          </a:prstGeom>
          <a:ln>
            <a:noFill/>
          </a:ln>
        </p:spPr>
      </p:pic>
      <p:pic>
        <p:nvPicPr>
          <p:cNvPr id="175" name="Picture 109"/>
          <p:cNvPicPr/>
          <p:nvPr/>
        </p:nvPicPr>
        <p:blipFill>
          <a:blip r:embed="rId15"/>
          <a:stretch/>
        </p:blipFill>
        <p:spPr>
          <a:xfrm>
            <a:off x="546120" y="31165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83" name="Picture 110"/>
          <p:cNvPicPr/>
          <p:nvPr/>
        </p:nvPicPr>
        <p:blipFill>
          <a:blip r:embed="rId16"/>
          <a:stretch/>
        </p:blipFill>
        <p:spPr>
          <a:xfrm>
            <a:off x="54612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184" name="Picture 113"/>
          <p:cNvPicPr/>
          <p:nvPr/>
        </p:nvPicPr>
        <p:blipFill>
          <a:blip r:embed="rId17"/>
          <a:srcRect r="45507"/>
          <a:stretch/>
        </p:blipFill>
        <p:spPr>
          <a:xfrm>
            <a:off x="2365200" y="1811160"/>
            <a:ext cx="435600" cy="778680"/>
          </a:xfrm>
          <a:prstGeom prst="rect">
            <a:avLst/>
          </a:prstGeom>
          <a:ln>
            <a:noFill/>
          </a:ln>
        </p:spPr>
      </p:pic>
      <p:pic>
        <p:nvPicPr>
          <p:cNvPr id="185" name="Picture 115"/>
          <p:cNvPicPr/>
          <p:nvPr/>
        </p:nvPicPr>
        <p:blipFill>
          <a:blip r:embed="rId18"/>
          <a:stretch/>
        </p:blipFill>
        <p:spPr>
          <a:xfrm>
            <a:off x="2625480" y="1821960"/>
            <a:ext cx="726840" cy="726120"/>
          </a:xfrm>
          <a:prstGeom prst="rect">
            <a:avLst/>
          </a:prstGeom>
          <a:ln>
            <a:noFill/>
          </a:ln>
        </p:spPr>
      </p:pic>
      <p:sp>
        <p:nvSpPr>
          <p:cNvPr id="186" name="CustomShape 54"/>
          <p:cNvSpPr/>
          <p:nvPr/>
        </p:nvSpPr>
        <p:spPr>
          <a:xfrm>
            <a:off x="2289240" y="1821960"/>
            <a:ext cx="1063080" cy="6919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7" name="Picture 117"/>
          <p:cNvPicPr/>
          <p:nvPr/>
        </p:nvPicPr>
        <p:blipFill>
          <a:blip r:embed="rId19"/>
          <a:stretch/>
        </p:blipFill>
        <p:spPr>
          <a:xfrm>
            <a:off x="2437920" y="3126960"/>
            <a:ext cx="759240" cy="758520"/>
          </a:xfrm>
          <a:prstGeom prst="rect">
            <a:avLst/>
          </a:prstGeom>
          <a:ln>
            <a:noFill/>
          </a:ln>
        </p:spPr>
      </p:pic>
      <p:sp>
        <p:nvSpPr>
          <p:cNvPr id="188" name="CustomShape 55"/>
          <p:cNvSpPr/>
          <p:nvPr/>
        </p:nvSpPr>
        <p:spPr>
          <a:xfrm>
            <a:off x="2365200" y="3157920"/>
            <a:ext cx="910440" cy="81648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9" name="Picture 119"/>
          <p:cNvPicPr/>
          <p:nvPr/>
        </p:nvPicPr>
        <p:blipFill>
          <a:blip r:embed="rId20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sp>
        <p:nvSpPr>
          <p:cNvPr id="190" name="Line 56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3" name="Line 58"/>
          <p:cNvSpPr/>
          <p:nvPr/>
        </p:nvSpPr>
        <p:spPr>
          <a:xfrm flipV="1">
            <a:off x="8380080" y="4723560"/>
            <a:ext cx="1800" cy="1530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194" name="Line 59"/>
          <p:cNvSpPr/>
          <p:nvPr/>
        </p:nvSpPr>
        <p:spPr>
          <a:xfrm flipV="1">
            <a:off x="8304120" y="4647960"/>
            <a:ext cx="1440" cy="15336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pic>
        <p:nvPicPr>
          <p:cNvPr id="196" name="Picture 132"/>
          <p:cNvPicPr/>
          <p:nvPr/>
        </p:nvPicPr>
        <p:blipFill>
          <a:blip r:embed="rId21"/>
          <a:stretch/>
        </p:blipFill>
        <p:spPr>
          <a:xfrm>
            <a:off x="6054120" y="4592880"/>
            <a:ext cx="578880" cy="578880"/>
          </a:xfrm>
          <a:prstGeom prst="rect">
            <a:avLst/>
          </a:prstGeom>
          <a:ln>
            <a:noFill/>
          </a:ln>
        </p:spPr>
      </p:pic>
      <p:sp>
        <p:nvSpPr>
          <p:cNvPr id="197" name="CustomShape 61"/>
          <p:cNvSpPr/>
          <p:nvPr/>
        </p:nvSpPr>
        <p:spPr>
          <a:xfrm>
            <a:off x="5943600" y="4568760"/>
            <a:ext cx="855000" cy="6883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8" name="Picture 134"/>
          <p:cNvPicPr/>
          <p:nvPr/>
        </p:nvPicPr>
        <p:blipFill>
          <a:blip r:embed="rId9"/>
          <a:srcRect t="34023" r="49609"/>
          <a:stretch/>
        </p:blipFill>
        <p:spPr>
          <a:xfrm rot="2515200">
            <a:off x="4010040" y="4478400"/>
            <a:ext cx="491760" cy="644040"/>
          </a:xfrm>
          <a:prstGeom prst="rect">
            <a:avLst/>
          </a:prstGeom>
          <a:ln>
            <a:noFill/>
          </a:ln>
        </p:spPr>
      </p:pic>
      <p:pic>
        <p:nvPicPr>
          <p:cNvPr id="199" name="Picture 135"/>
          <p:cNvPicPr/>
          <p:nvPr/>
        </p:nvPicPr>
        <p:blipFill>
          <a:blip r:embed="rId9"/>
          <a:srcRect t="34023" r="49609"/>
          <a:stretch/>
        </p:blipFill>
        <p:spPr>
          <a:xfrm rot="13315200">
            <a:off x="4520880" y="4663080"/>
            <a:ext cx="505440" cy="663120"/>
          </a:xfrm>
          <a:prstGeom prst="rect">
            <a:avLst/>
          </a:prstGeom>
          <a:ln>
            <a:noFill/>
          </a:ln>
        </p:spPr>
      </p:pic>
      <p:pic>
        <p:nvPicPr>
          <p:cNvPr id="201" name="Picture 138"/>
          <p:cNvPicPr/>
          <p:nvPr/>
        </p:nvPicPr>
        <p:blipFill>
          <a:blip r:embed="rId22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02" name="Picture 139"/>
          <p:cNvPicPr/>
          <p:nvPr/>
        </p:nvPicPr>
        <p:blipFill>
          <a:blip r:embed="rId18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chatting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051" y="1922136"/>
            <a:ext cx="896298" cy="6748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462" y="4337021"/>
            <a:ext cx="893484" cy="992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081" y="5818320"/>
            <a:ext cx="1071840" cy="803880"/>
          </a:xfrm>
          <a:prstGeom prst="rect">
            <a:avLst/>
          </a:prstGeom>
        </p:spPr>
      </p:pic>
      <p:sp>
        <p:nvSpPr>
          <p:cNvPr id="9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9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93" name="Picture 69"/>
          <p:cNvPicPr/>
          <p:nvPr/>
        </p:nvPicPr>
        <p:blipFill>
          <a:blip r:embed="rId2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6" name="Picture 70"/>
          <p:cNvPicPr/>
          <p:nvPr/>
        </p:nvPicPr>
        <p:blipFill>
          <a:blip r:embed="rId2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727" y="1724244"/>
            <a:ext cx="1463040" cy="829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48" y="5711089"/>
            <a:ext cx="1335024" cy="853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8" name="CustomShape 8"/>
          <p:cNvSpPr/>
          <p:nvPr/>
        </p:nvSpPr>
        <p:spPr>
          <a:xfrm>
            <a:off x="3772080" y="418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4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meal</a:t>
            </a:r>
            <a:endParaRPr/>
          </a:p>
        </p:txBody>
      </p:sp>
      <p:sp>
        <p:nvSpPr>
          <p:cNvPr id="1353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pasty</a:t>
            </a:r>
            <a:endParaRPr/>
          </a:p>
        </p:txBody>
      </p:sp>
      <p:sp>
        <p:nvSpPr>
          <p:cNvPr id="135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spaghetti</a:t>
            </a:r>
            <a:endParaRPr/>
          </a:p>
        </p:txBody>
      </p:sp>
      <p:sp>
        <p:nvSpPr>
          <p:cNvPr id="135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pasta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35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6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36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36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6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7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368" name="CustomShape 3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chinese food</a:t>
            </a:r>
            <a:endParaRPr/>
          </a:p>
        </p:txBody>
      </p:sp>
      <p:sp>
        <p:nvSpPr>
          <p:cNvPr id="1369" name="CustomShape 36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 dirty="0"/>
          </a:p>
        </p:txBody>
      </p:sp>
      <p:sp>
        <p:nvSpPr>
          <p:cNvPr id="1371" name="CustomShape 38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roast dinner</a:t>
            </a:r>
            <a:endParaRPr/>
          </a:p>
        </p:txBody>
      </p:sp>
      <p:sp>
        <p:nvSpPr>
          <p:cNvPr id="1372" name="CustomShape 39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pizza</a:t>
            </a:r>
            <a:endParaRPr/>
          </a:p>
        </p:txBody>
      </p:sp>
      <p:sp>
        <p:nvSpPr>
          <p:cNvPr id="1373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stew</a:t>
            </a:r>
            <a:endParaRPr/>
          </a:p>
        </p:txBody>
      </p:sp>
      <p:sp>
        <p:nvSpPr>
          <p:cNvPr id="1374" name="CustomShape 41"/>
          <p:cNvSpPr/>
          <p:nvPr/>
        </p:nvSpPr>
        <p:spPr>
          <a:xfrm>
            <a:off x="556272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lasagna</a:t>
            </a:r>
            <a:endParaRPr/>
          </a:p>
        </p:txBody>
      </p:sp>
      <p:sp>
        <p:nvSpPr>
          <p:cNvPr id="1375" name="CustomShape 42"/>
          <p:cNvSpPr/>
          <p:nvPr/>
        </p:nvSpPr>
        <p:spPr>
          <a:xfrm>
            <a:off x="734076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ravioli</a:t>
            </a:r>
            <a:endParaRPr/>
          </a:p>
        </p:txBody>
      </p:sp>
      <p:pic>
        <p:nvPicPr>
          <p:cNvPr id="1376" name="Picture 66"/>
          <p:cNvPicPr/>
          <p:nvPr/>
        </p:nvPicPr>
        <p:blipFill>
          <a:blip r:embed="rId4"/>
          <a:stretch/>
        </p:blipFill>
        <p:spPr>
          <a:xfrm>
            <a:off x="2336400" y="316332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1377" name="CustomShape 43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curry</a:t>
            </a:r>
            <a:endParaRPr/>
          </a:p>
        </p:txBody>
      </p:sp>
      <p:sp>
        <p:nvSpPr>
          <p:cNvPr id="1378" name="CustomShape 44"/>
          <p:cNvSpPr/>
          <p:nvPr/>
        </p:nvSpPr>
        <p:spPr>
          <a:xfrm>
            <a:off x="19810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noodles</a:t>
            </a:r>
            <a:endParaRPr/>
          </a:p>
        </p:txBody>
      </p:sp>
      <p:sp>
        <p:nvSpPr>
          <p:cNvPr id="1379" name="CustomShape 45"/>
          <p:cNvSpPr/>
          <p:nvPr/>
        </p:nvSpPr>
        <p:spPr>
          <a:xfrm>
            <a:off x="37645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Macaroni cheese</a:t>
            </a:r>
            <a:endParaRPr/>
          </a:p>
        </p:txBody>
      </p:sp>
      <p:sp>
        <p:nvSpPr>
          <p:cNvPr id="1380" name="CustomShape 46"/>
          <p:cNvSpPr/>
          <p:nvPr/>
        </p:nvSpPr>
        <p:spPr>
          <a:xfrm>
            <a:off x="152280" y="4221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rice</a:t>
            </a:r>
            <a:endParaRPr/>
          </a:p>
        </p:txBody>
      </p:sp>
      <p:pic>
        <p:nvPicPr>
          <p:cNvPr id="1381" name="Picture 107"/>
          <p:cNvPicPr/>
          <p:nvPr/>
        </p:nvPicPr>
        <p:blipFill>
          <a:blip r:embed="rId5"/>
          <a:stretch/>
        </p:blipFill>
        <p:spPr>
          <a:xfrm>
            <a:off x="5867280" y="175248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2" name="Picture 108"/>
          <p:cNvPicPr/>
          <p:nvPr/>
        </p:nvPicPr>
        <p:blipFill>
          <a:blip r:embed="rId6"/>
          <a:stretch/>
        </p:blipFill>
        <p:spPr>
          <a:xfrm>
            <a:off x="5867280" y="44197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83" name="Picture 109"/>
          <p:cNvPicPr/>
          <p:nvPr/>
        </p:nvPicPr>
        <p:blipFill>
          <a:blip r:embed="rId7"/>
          <a:stretch/>
        </p:blipFill>
        <p:spPr>
          <a:xfrm>
            <a:off x="7620120" y="3015000"/>
            <a:ext cx="1061640" cy="1061640"/>
          </a:xfrm>
          <a:prstGeom prst="rect">
            <a:avLst/>
          </a:prstGeom>
          <a:ln>
            <a:noFill/>
          </a:ln>
        </p:spPr>
      </p:pic>
      <p:pic>
        <p:nvPicPr>
          <p:cNvPr id="1384" name="Picture 110"/>
          <p:cNvPicPr/>
          <p:nvPr/>
        </p:nvPicPr>
        <p:blipFill>
          <a:blip r:embed="rId8"/>
          <a:stretch/>
        </p:blipFill>
        <p:spPr>
          <a:xfrm>
            <a:off x="457200" y="4381560"/>
            <a:ext cx="1078920" cy="1078920"/>
          </a:xfrm>
          <a:prstGeom prst="rect">
            <a:avLst/>
          </a:prstGeom>
          <a:ln>
            <a:noFill/>
          </a:ln>
        </p:spPr>
      </p:pic>
      <p:pic>
        <p:nvPicPr>
          <p:cNvPr id="1385" name="Picture 113"/>
          <p:cNvPicPr/>
          <p:nvPr/>
        </p:nvPicPr>
        <p:blipFill>
          <a:blip r:embed="rId9"/>
          <a:stretch/>
        </p:blipFill>
        <p:spPr>
          <a:xfrm>
            <a:off x="2247840" y="4374000"/>
            <a:ext cx="1104120" cy="1104120"/>
          </a:xfrm>
          <a:prstGeom prst="rect">
            <a:avLst/>
          </a:prstGeom>
          <a:ln>
            <a:noFill/>
          </a:ln>
        </p:spPr>
      </p:pic>
      <p:pic>
        <p:nvPicPr>
          <p:cNvPr id="1386" name="Picture 114"/>
          <p:cNvPicPr/>
          <p:nvPr/>
        </p:nvPicPr>
        <p:blipFill>
          <a:blip r:embed="rId10"/>
          <a:stretch/>
        </p:blipFill>
        <p:spPr>
          <a:xfrm>
            <a:off x="4209480" y="57913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87" name="Picture 115"/>
          <p:cNvPicPr/>
          <p:nvPr/>
        </p:nvPicPr>
        <p:blipFill>
          <a:blip r:embed="rId11"/>
          <a:stretch/>
        </p:blipFill>
        <p:spPr>
          <a:xfrm>
            <a:off x="4141440" y="4381560"/>
            <a:ext cx="963360" cy="963360"/>
          </a:xfrm>
          <a:prstGeom prst="rect">
            <a:avLst/>
          </a:prstGeom>
          <a:ln>
            <a:noFill/>
          </a:ln>
        </p:spPr>
      </p:pic>
      <p:pic>
        <p:nvPicPr>
          <p:cNvPr id="1388" name="Picture 116"/>
          <p:cNvPicPr/>
          <p:nvPr/>
        </p:nvPicPr>
        <p:blipFill>
          <a:blip r:embed="rId12"/>
          <a:stretch/>
        </p:blipFill>
        <p:spPr>
          <a:xfrm>
            <a:off x="558720" y="31633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389" name="Picture 119"/>
          <p:cNvPicPr/>
          <p:nvPr/>
        </p:nvPicPr>
        <p:blipFill>
          <a:blip r:embed="rId13"/>
          <a:stretch/>
        </p:blipFill>
        <p:spPr>
          <a:xfrm>
            <a:off x="2362320" y="1613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390" name="Picture 120"/>
          <p:cNvPicPr/>
          <p:nvPr/>
        </p:nvPicPr>
        <p:blipFill>
          <a:blip r:embed="rId14"/>
          <a:stretch/>
        </p:blipFill>
        <p:spPr>
          <a:xfrm>
            <a:off x="4101120" y="176472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391" name="Picture 121"/>
          <p:cNvPicPr/>
          <p:nvPr/>
        </p:nvPicPr>
        <p:blipFill>
          <a:blip r:embed="rId15"/>
          <a:stretch/>
        </p:blipFill>
        <p:spPr>
          <a:xfrm>
            <a:off x="7632000" y="1827720"/>
            <a:ext cx="914760" cy="914760"/>
          </a:xfrm>
          <a:prstGeom prst="rect">
            <a:avLst/>
          </a:prstGeom>
          <a:ln>
            <a:noFill/>
          </a:ln>
        </p:spPr>
      </p:pic>
      <p:pic>
        <p:nvPicPr>
          <p:cNvPr id="1392" name="Picture 122"/>
          <p:cNvPicPr/>
          <p:nvPr/>
        </p:nvPicPr>
        <p:blipFill>
          <a:blip r:embed="rId16"/>
          <a:stretch/>
        </p:blipFill>
        <p:spPr>
          <a:xfrm>
            <a:off x="410112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393" name="Picture 123"/>
          <p:cNvPicPr/>
          <p:nvPr/>
        </p:nvPicPr>
        <p:blipFill>
          <a:blip r:embed="rId17"/>
          <a:stretch/>
        </p:blipFill>
        <p:spPr>
          <a:xfrm>
            <a:off x="5829480" y="3086280"/>
            <a:ext cx="964080" cy="964080"/>
          </a:xfrm>
          <a:prstGeom prst="rect">
            <a:avLst/>
          </a:prstGeom>
          <a:ln>
            <a:noFill/>
          </a:ln>
        </p:spPr>
      </p:pic>
      <p:pic>
        <p:nvPicPr>
          <p:cNvPr id="1394" name="Picture 124"/>
          <p:cNvPicPr/>
          <p:nvPr/>
        </p:nvPicPr>
        <p:blipFill>
          <a:blip r:embed="rId18"/>
          <a:stretch/>
        </p:blipFill>
        <p:spPr>
          <a:xfrm>
            <a:off x="7684200" y="44820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meal</a:t>
            </a:r>
            <a:endParaRPr lang="en-US" dirty="0"/>
          </a:p>
        </p:txBody>
      </p:sp>
      <p:sp>
        <p:nvSpPr>
          <p:cNvPr id="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CustomShape 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1" name="CustomShape 6"/>
          <p:cNvSpPr/>
          <p:nvPr/>
        </p:nvSpPr>
        <p:spPr>
          <a:xfrm>
            <a:off x="377208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0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7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sweet potato </a:t>
            </a:r>
            <a:endParaRPr/>
          </a:p>
        </p:txBody>
      </p:sp>
      <p:sp>
        <p:nvSpPr>
          <p:cNvPr id="1418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mash potato</a:t>
            </a:r>
            <a:endParaRPr/>
          </a:p>
        </p:txBody>
      </p:sp>
      <p:sp>
        <p:nvSpPr>
          <p:cNvPr id="141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baked potato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421" name="CustomShape 26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 salad</a:t>
            </a:r>
            <a:endParaRPr/>
          </a:p>
        </p:txBody>
      </p:sp>
      <p:sp>
        <p:nvSpPr>
          <p:cNvPr id="1426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2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31" name="CustomShape 3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potato</a:t>
            </a:r>
            <a:endParaRPr/>
          </a:p>
        </p:txBody>
      </p:sp>
      <p:pic>
        <p:nvPicPr>
          <p:cNvPr id="1432" name="Picture 103"/>
          <p:cNvPicPr/>
          <p:nvPr/>
        </p:nvPicPr>
        <p:blipFill>
          <a:blip r:embed="rId4"/>
          <a:stretch/>
        </p:blipFill>
        <p:spPr>
          <a:xfrm>
            <a:off x="241236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34" name="Picture 115"/>
          <p:cNvPicPr/>
          <p:nvPr/>
        </p:nvPicPr>
        <p:blipFill>
          <a:blip r:embed="rId5"/>
          <a:stretch/>
        </p:blipFill>
        <p:spPr>
          <a:xfrm>
            <a:off x="304920" y="2971800"/>
            <a:ext cx="1254600" cy="1254600"/>
          </a:xfrm>
          <a:prstGeom prst="rect">
            <a:avLst/>
          </a:prstGeom>
          <a:ln>
            <a:noFill/>
          </a:ln>
        </p:spPr>
      </p:pic>
      <p:pic>
        <p:nvPicPr>
          <p:cNvPr id="1435" name="Picture 116"/>
          <p:cNvPicPr/>
          <p:nvPr/>
        </p:nvPicPr>
        <p:blipFill>
          <a:blip r:embed="rId6"/>
          <a:stretch/>
        </p:blipFill>
        <p:spPr>
          <a:xfrm>
            <a:off x="5867280" y="17856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436" name="Picture 117"/>
          <p:cNvPicPr/>
          <p:nvPr/>
        </p:nvPicPr>
        <p:blipFill>
          <a:blip r:embed="rId7"/>
          <a:stretch/>
        </p:blipFill>
        <p:spPr>
          <a:xfrm>
            <a:off x="769608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37" name="Picture 118"/>
          <p:cNvPicPr/>
          <p:nvPr/>
        </p:nvPicPr>
        <p:blipFill>
          <a:blip r:embed="rId8"/>
          <a:stretch/>
        </p:blipFill>
        <p:spPr>
          <a:xfrm>
            <a:off x="6527880" y="445500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1438" name="Picture 119"/>
          <p:cNvPicPr/>
          <p:nvPr/>
        </p:nvPicPr>
        <p:blipFill>
          <a:blip r:embed="rId4"/>
          <a:stretch/>
        </p:blipFill>
        <p:spPr>
          <a:xfrm>
            <a:off x="5715000" y="45093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1439" name="CustomShape 35"/>
          <p:cNvSpPr/>
          <p:nvPr/>
        </p:nvSpPr>
        <p:spPr>
          <a:xfrm>
            <a:off x="3809880" y="151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chips</a:t>
            </a:r>
            <a:endParaRPr/>
          </a:p>
        </p:txBody>
      </p:sp>
      <p:pic>
        <p:nvPicPr>
          <p:cNvPr id="1440" name="Picture 121"/>
          <p:cNvPicPr/>
          <p:nvPr/>
        </p:nvPicPr>
        <p:blipFill>
          <a:blip r:embed="rId9"/>
          <a:stretch/>
        </p:blipFill>
        <p:spPr>
          <a:xfrm>
            <a:off x="4140360" y="1727280"/>
            <a:ext cx="964440" cy="9644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potato</a:t>
            </a:r>
            <a:endParaRPr lang="en-US" dirty="0"/>
          </a:p>
        </p:txBody>
      </p:sp>
      <p:sp>
        <p:nvSpPr>
          <p:cNvPr id="4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3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6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2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CustomShape 1"/>
          <p:cNvSpPr/>
          <p:nvPr/>
        </p:nvSpPr>
        <p:spPr>
          <a:xfrm>
            <a:off x="3772080" y="15264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3" name="CustomShape 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7" name="CustomShape 6"/>
          <p:cNvSpPr/>
          <p:nvPr/>
        </p:nvSpPr>
        <p:spPr>
          <a:xfrm>
            <a:off x="1981080" y="42130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7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8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63" name="CustomShape 22"/>
          <p:cNvSpPr/>
          <p:nvPr/>
        </p:nvSpPr>
        <p:spPr>
          <a:xfrm>
            <a:off x="1981080" y="4213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146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straw</a:t>
            </a:r>
            <a:endParaRPr/>
          </a:p>
        </p:txBody>
      </p:sp>
      <p:sp>
        <p:nvSpPr>
          <p:cNvPr id="1465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diet</a:t>
            </a:r>
            <a:endParaRPr/>
          </a:p>
        </p:txBody>
      </p:sp>
      <p:sp>
        <p:nvSpPr>
          <p:cNvPr id="146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/>
          </a:p>
        </p:txBody>
      </p:sp>
      <p:sp>
        <p:nvSpPr>
          <p:cNvPr id="146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large</a:t>
            </a:r>
            <a:endParaRPr/>
          </a:p>
        </p:txBody>
      </p:sp>
      <p:sp>
        <p:nvSpPr>
          <p:cNvPr id="1468" name="CustomShape 2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special cup</a:t>
            </a:r>
            <a:endParaRPr/>
          </a:p>
        </p:txBody>
      </p:sp>
      <p:sp>
        <p:nvSpPr>
          <p:cNvPr id="1469" name="CustomShape 28"/>
          <p:cNvSpPr/>
          <p:nvPr/>
        </p:nvSpPr>
        <p:spPr>
          <a:xfrm>
            <a:off x="37468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half pint</a:t>
            </a:r>
            <a:endParaRPr/>
          </a:p>
        </p:txBody>
      </p:sp>
      <p:sp>
        <p:nvSpPr>
          <p:cNvPr id="1470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small</a:t>
            </a:r>
            <a:endParaRPr/>
          </a:p>
        </p:txBody>
      </p:sp>
      <p:sp>
        <p:nvSpPr>
          <p:cNvPr id="1472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1475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47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477" name="CustomShape 33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78" name="CustomShape 34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1480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1" name="CustomShape 37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1482" name="CustomShape 38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3" name="CustomShape 3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pint</a:t>
            </a:r>
            <a:endParaRPr/>
          </a:p>
        </p:txBody>
      </p:sp>
      <p:pic>
        <p:nvPicPr>
          <p:cNvPr id="1484" name="Picture 76"/>
          <p:cNvPicPr/>
          <p:nvPr/>
        </p:nvPicPr>
        <p:blipFill>
          <a:blip r:embed="rId4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85" name="Picture 90"/>
          <p:cNvPicPr/>
          <p:nvPr/>
        </p:nvPicPr>
        <p:blipFill>
          <a:blip r:embed="rId5"/>
          <a:stretch/>
        </p:blipFill>
        <p:spPr>
          <a:xfrm>
            <a:off x="4204440" y="18288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486" name="Picture 107"/>
          <p:cNvPicPr/>
          <p:nvPr/>
        </p:nvPicPr>
        <p:blipFill>
          <a:blip r:embed="rId6"/>
          <a:stretch/>
        </p:blipFill>
        <p:spPr>
          <a:xfrm>
            <a:off x="6019920" y="184212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1487" name="Picture 115"/>
          <p:cNvPicPr/>
          <p:nvPr/>
        </p:nvPicPr>
        <p:blipFill>
          <a:blip r:embed="rId7"/>
          <a:stretch/>
        </p:blipFill>
        <p:spPr>
          <a:xfrm>
            <a:off x="416556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488" name="Picture 117"/>
          <p:cNvPicPr/>
          <p:nvPr/>
        </p:nvPicPr>
        <p:blipFill>
          <a:blip r:embed="rId8"/>
          <a:stretch/>
        </p:blipFill>
        <p:spPr>
          <a:xfrm>
            <a:off x="520560" y="320112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1489" name="Picture 118"/>
          <p:cNvPicPr/>
          <p:nvPr/>
        </p:nvPicPr>
        <p:blipFill>
          <a:blip r:embed="rId9"/>
          <a:stretch/>
        </p:blipFill>
        <p:spPr>
          <a:xfrm>
            <a:off x="482760" y="4441680"/>
            <a:ext cx="984960" cy="984960"/>
          </a:xfrm>
          <a:prstGeom prst="rect">
            <a:avLst/>
          </a:prstGeom>
          <a:ln>
            <a:noFill/>
          </a:ln>
        </p:spPr>
      </p:pic>
      <p:pic>
        <p:nvPicPr>
          <p:cNvPr id="1490" name="Picture 119"/>
          <p:cNvPicPr/>
          <p:nvPr/>
        </p:nvPicPr>
        <p:blipFill>
          <a:blip r:embed="rId10"/>
          <a:stretch/>
        </p:blipFill>
        <p:spPr>
          <a:xfrm>
            <a:off x="2286000" y="4495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1" name="Picture 120"/>
          <p:cNvPicPr/>
          <p:nvPr/>
        </p:nvPicPr>
        <p:blipFill>
          <a:blip r:embed="rId11"/>
          <a:stretch/>
        </p:blipFill>
        <p:spPr>
          <a:xfrm>
            <a:off x="4042440" y="4441680"/>
            <a:ext cx="1044000" cy="1044000"/>
          </a:xfrm>
          <a:prstGeom prst="rect">
            <a:avLst/>
          </a:prstGeom>
          <a:ln>
            <a:noFill/>
          </a:ln>
        </p:spPr>
      </p:pic>
      <p:pic>
        <p:nvPicPr>
          <p:cNvPr id="1492" name="Picture 121"/>
          <p:cNvPicPr/>
          <p:nvPr/>
        </p:nvPicPr>
        <p:blipFill>
          <a:blip r:embed="rId12"/>
          <a:stretch/>
        </p:blipFill>
        <p:spPr>
          <a:xfrm>
            <a:off x="2438280" y="57913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1493" name="Picture 122"/>
          <p:cNvPicPr/>
          <p:nvPr/>
        </p:nvPicPr>
        <p:blipFill>
          <a:blip r:embed="rId13"/>
          <a:stretch/>
        </p:blipFill>
        <p:spPr>
          <a:xfrm>
            <a:off x="482760" y="57913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494" name="Picture 124"/>
          <p:cNvPicPr/>
          <p:nvPr/>
        </p:nvPicPr>
        <p:blipFill>
          <a:blip r:embed="rId7"/>
          <a:stretch/>
        </p:blipFill>
        <p:spPr>
          <a:xfrm>
            <a:off x="2362320" y="307080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1495" name="Line 40"/>
          <p:cNvSpPr/>
          <p:nvPr/>
        </p:nvSpPr>
        <p:spPr>
          <a:xfrm>
            <a:off x="2361960" y="3157920"/>
            <a:ext cx="838440" cy="651960"/>
          </a:xfrm>
          <a:prstGeom prst="line">
            <a:avLst/>
          </a:pr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580648" cy="1243800"/>
          </a:xfrm>
        </p:spPr>
        <p:txBody>
          <a:bodyPr/>
          <a:lstStyle/>
          <a:p>
            <a:r>
              <a:rPr lang="en-US" dirty="0" smtClean="0"/>
              <a:t>Describing drinks</a:t>
            </a:r>
            <a:endParaRPr lang="en-US" dirty="0"/>
          </a:p>
        </p:txBody>
      </p:sp>
      <p:sp>
        <p:nvSpPr>
          <p:cNvPr id="57" name="CustomShape 35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9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CustomShape 2">
            <a:hlinkClick r:id="rId2" action="ppaction://hlinkfile"/>
          </p:cNvPr>
          <p:cNvSpPr/>
          <p:nvPr/>
        </p:nvSpPr>
        <p:spPr>
          <a:xfrm>
            <a:off x="7315200" y="41914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7" name="CustomShape 38"/>
          <p:cNvSpPr/>
          <p:nvPr/>
        </p:nvSpPr>
        <p:spPr>
          <a:xfrm>
            <a:off x="7360920" y="4191120"/>
            <a:ext cx="155376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ice cream</a:t>
            </a:r>
            <a:endParaRPr/>
          </a:p>
        </p:txBody>
      </p:sp>
      <p:sp>
        <p:nvSpPr>
          <p:cNvPr id="1497" name="CustomShape 1"/>
          <p:cNvSpPr/>
          <p:nvPr/>
        </p:nvSpPr>
        <p:spPr>
          <a:xfrm>
            <a:off x="3772080" y="41914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99" name="CustomShape 3"/>
          <p:cNvSpPr/>
          <p:nvPr/>
        </p:nvSpPr>
        <p:spPr>
          <a:xfrm>
            <a:off x="556272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0" name="CustomShape 4"/>
          <p:cNvSpPr/>
          <p:nvPr/>
        </p:nvSpPr>
        <p:spPr>
          <a:xfrm>
            <a:off x="3772080" y="28785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1" name="CustomShape 5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2" name="CustomShape 6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5" name="CustomShape 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6" name="CustomShape 10"/>
          <p:cNvSpPr/>
          <p:nvPr/>
        </p:nvSpPr>
        <p:spPr>
          <a:xfrm>
            <a:off x="15228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7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8" name="CustomShape 12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0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1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2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7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snack</a:t>
            </a:r>
            <a:endParaRPr/>
          </a:p>
        </p:txBody>
      </p:sp>
      <p:sp>
        <p:nvSpPr>
          <p:cNvPr id="1518" name="CustomShape 22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cream</a:t>
            </a:r>
            <a:endParaRPr/>
          </a:p>
        </p:txBody>
      </p:sp>
      <p:sp>
        <p:nvSpPr>
          <p:cNvPr id="1519" name="CustomShape 23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ice lolly</a:t>
            </a:r>
            <a:endParaRPr/>
          </a:p>
        </p:txBody>
      </p:sp>
      <p:sp>
        <p:nvSpPr>
          <p:cNvPr id="1520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cake</a:t>
            </a:r>
            <a:endParaRPr/>
          </a:p>
        </p:txBody>
      </p:sp>
      <p:sp>
        <p:nvSpPr>
          <p:cNvPr id="1521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23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1526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1527" name="Picture 72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2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0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1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1532" name="CustomShape 33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yoghurt</a:t>
            </a:r>
            <a:endParaRPr dirty="0"/>
          </a:p>
        </p:txBody>
      </p:sp>
      <p:sp>
        <p:nvSpPr>
          <p:cNvPr id="153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sweets</a:t>
            </a:r>
            <a:endParaRPr dirty="0"/>
          </a:p>
        </p:txBody>
      </p:sp>
      <p:sp>
        <p:nvSpPr>
          <p:cNvPr id="1535" name="CustomShape 36"/>
          <p:cNvSpPr/>
          <p:nvPr/>
        </p:nvSpPr>
        <p:spPr>
          <a:xfrm>
            <a:off x="19562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candy floss</a:t>
            </a:r>
            <a:endParaRPr dirty="0"/>
          </a:p>
        </p:txBody>
      </p:sp>
      <p:sp>
        <p:nvSpPr>
          <p:cNvPr id="1536" name="CustomShape 37"/>
          <p:cNvSpPr/>
          <p:nvPr/>
        </p:nvSpPr>
        <p:spPr>
          <a:xfrm>
            <a:off x="15228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custard</a:t>
            </a:r>
            <a:endParaRPr dirty="0"/>
          </a:p>
        </p:txBody>
      </p:sp>
      <p:sp>
        <p:nvSpPr>
          <p:cNvPr id="153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crisps</a:t>
            </a:r>
            <a:endParaRPr dirty="0"/>
          </a:p>
        </p:txBody>
      </p:sp>
      <p:pic>
        <p:nvPicPr>
          <p:cNvPr id="1539" name="Picture 63"/>
          <p:cNvPicPr/>
          <p:nvPr/>
        </p:nvPicPr>
        <p:blipFill>
          <a:blip r:embed="rId5"/>
          <a:stretch/>
        </p:blipFill>
        <p:spPr>
          <a:xfrm>
            <a:off x="152280" y="4143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1540" name="Picture 64"/>
          <p:cNvPicPr/>
          <p:nvPr/>
        </p:nvPicPr>
        <p:blipFill>
          <a:blip r:embed="rId6"/>
          <a:stretch/>
        </p:blipFill>
        <p:spPr>
          <a:xfrm>
            <a:off x="2260440" y="4464360"/>
            <a:ext cx="889200" cy="889200"/>
          </a:xfrm>
          <a:prstGeom prst="rect">
            <a:avLst/>
          </a:prstGeom>
          <a:ln>
            <a:noFill/>
          </a:ln>
        </p:spPr>
      </p:pic>
      <p:sp>
        <p:nvSpPr>
          <p:cNvPr id="1541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raison</a:t>
            </a:r>
            <a:endParaRPr dirty="0"/>
          </a:p>
        </p:txBody>
      </p:sp>
      <p:sp>
        <p:nvSpPr>
          <p:cNvPr id="1542" name="CustomShape 41"/>
          <p:cNvSpPr/>
          <p:nvPr/>
        </p:nvSpPr>
        <p:spPr>
          <a:xfrm>
            <a:off x="3772080" y="2905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pic>
        <p:nvPicPr>
          <p:cNvPr id="1543" name="Picture 76"/>
          <p:cNvPicPr/>
          <p:nvPr/>
        </p:nvPicPr>
        <p:blipFill>
          <a:blip r:embed="rId7"/>
          <a:stretch/>
        </p:blipFill>
        <p:spPr>
          <a:xfrm>
            <a:off x="4191120" y="180864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1544" name="CustomShape 4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45" name="CustomShape 43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chocolate</a:t>
            </a:r>
            <a:endParaRPr dirty="0"/>
          </a:p>
        </p:txBody>
      </p:sp>
      <p:pic>
        <p:nvPicPr>
          <p:cNvPr id="1546" name="Picture 90"/>
          <p:cNvPicPr/>
          <p:nvPr/>
        </p:nvPicPr>
        <p:blipFill>
          <a:blip r:embed="rId8"/>
          <a:stretch/>
        </p:blipFill>
        <p:spPr>
          <a:xfrm>
            <a:off x="5955480" y="4529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547" name="Picture 91"/>
          <p:cNvPicPr/>
          <p:nvPr/>
        </p:nvPicPr>
        <p:blipFill>
          <a:blip r:embed="rId9"/>
          <a:stretch/>
        </p:blipFill>
        <p:spPr>
          <a:xfrm>
            <a:off x="4191120" y="320040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548" name="Picture 95"/>
          <p:cNvPicPr/>
          <p:nvPr/>
        </p:nvPicPr>
        <p:blipFill>
          <a:blip r:embed="rId10"/>
          <a:stretch/>
        </p:blipFill>
        <p:spPr>
          <a:xfrm>
            <a:off x="2067480" y="1842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1549" name="Picture 96"/>
          <p:cNvPicPr/>
          <p:nvPr/>
        </p:nvPicPr>
        <p:blipFill>
          <a:blip r:embed="rId11"/>
          <a:stretch/>
        </p:blipFill>
        <p:spPr>
          <a:xfrm>
            <a:off x="2784240" y="181476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1550" name="Picture 97"/>
          <p:cNvPicPr/>
          <p:nvPr/>
        </p:nvPicPr>
        <p:blipFill>
          <a:blip r:embed="rId12"/>
          <a:stretch/>
        </p:blipFill>
        <p:spPr>
          <a:xfrm>
            <a:off x="6009120" y="1808640"/>
            <a:ext cx="771840" cy="771840"/>
          </a:xfrm>
          <a:prstGeom prst="rect">
            <a:avLst/>
          </a:prstGeom>
          <a:ln>
            <a:noFill/>
          </a:ln>
        </p:spPr>
      </p:pic>
      <p:pic>
        <p:nvPicPr>
          <p:cNvPr id="1551" name="Picture 98"/>
          <p:cNvPicPr/>
          <p:nvPr/>
        </p:nvPicPr>
        <p:blipFill>
          <a:blip r:embed="rId11"/>
          <a:stretch/>
        </p:blipFill>
        <p:spPr>
          <a:xfrm>
            <a:off x="7788047" y="4529520"/>
            <a:ext cx="735120" cy="735120"/>
          </a:xfrm>
          <a:prstGeom prst="rect">
            <a:avLst/>
          </a:prstGeom>
          <a:ln>
            <a:noFill/>
          </a:ln>
        </p:spPr>
      </p:pic>
      <p:pic>
        <p:nvPicPr>
          <p:cNvPr id="1552" name="Picture 99"/>
          <p:cNvPicPr/>
          <p:nvPr/>
        </p:nvPicPr>
        <p:blipFill>
          <a:blip r:embed="rId13"/>
          <a:stretch/>
        </p:blipFill>
        <p:spPr>
          <a:xfrm>
            <a:off x="609480" y="586728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553" name="Picture 100"/>
          <p:cNvPicPr/>
          <p:nvPr/>
        </p:nvPicPr>
        <p:blipFill>
          <a:blip r:embed="rId14"/>
          <a:stretch/>
        </p:blipFill>
        <p:spPr>
          <a:xfrm>
            <a:off x="2316600" y="5901120"/>
            <a:ext cx="883080" cy="883080"/>
          </a:xfrm>
          <a:prstGeom prst="rect">
            <a:avLst/>
          </a:prstGeom>
          <a:ln>
            <a:noFill/>
          </a:ln>
        </p:spPr>
      </p:pic>
      <p:pic>
        <p:nvPicPr>
          <p:cNvPr id="1554" name="Picture 101"/>
          <p:cNvPicPr/>
          <p:nvPr/>
        </p:nvPicPr>
        <p:blipFill>
          <a:blip r:embed="rId15"/>
          <a:stretch/>
        </p:blipFill>
        <p:spPr>
          <a:xfrm>
            <a:off x="7714800" y="1774440"/>
            <a:ext cx="895320" cy="895320"/>
          </a:xfrm>
          <a:prstGeom prst="rect">
            <a:avLst/>
          </a:prstGeom>
          <a:ln>
            <a:noFill/>
          </a:ln>
        </p:spPr>
      </p:pic>
      <p:pic>
        <p:nvPicPr>
          <p:cNvPr id="1555" name="Picture 102"/>
          <p:cNvPicPr/>
          <p:nvPr/>
        </p:nvPicPr>
        <p:blipFill>
          <a:blip r:embed="rId10"/>
          <a:stretch/>
        </p:blipFill>
        <p:spPr>
          <a:xfrm>
            <a:off x="7798320" y="3124080"/>
            <a:ext cx="811440" cy="811440"/>
          </a:xfrm>
          <a:prstGeom prst="rect">
            <a:avLst/>
          </a:prstGeom>
          <a:ln>
            <a:noFill/>
          </a:ln>
        </p:spPr>
      </p:pic>
      <p:pic>
        <p:nvPicPr>
          <p:cNvPr id="1556" name="Picture 103"/>
          <p:cNvPicPr/>
          <p:nvPr/>
        </p:nvPicPr>
        <p:blipFill>
          <a:blip r:embed="rId16"/>
          <a:stretch/>
        </p:blipFill>
        <p:spPr>
          <a:xfrm>
            <a:off x="5982120" y="3200400"/>
            <a:ext cx="798840" cy="798840"/>
          </a:xfrm>
          <a:prstGeom prst="rect">
            <a:avLst/>
          </a:prstGeom>
          <a:ln>
            <a:noFill/>
          </a:ln>
        </p:spPr>
      </p:pic>
      <p:sp>
        <p:nvSpPr>
          <p:cNvPr id="1557" name="CustomShape 44"/>
          <p:cNvSpPr/>
          <p:nvPr/>
        </p:nvSpPr>
        <p:spPr>
          <a:xfrm>
            <a:off x="3764520" y="4191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pie</a:t>
            </a:r>
            <a:endParaRPr dirty="0"/>
          </a:p>
        </p:txBody>
      </p:sp>
      <p:pic>
        <p:nvPicPr>
          <p:cNvPr id="1558" name="Picture 107"/>
          <p:cNvPicPr/>
          <p:nvPr/>
        </p:nvPicPr>
        <p:blipFill>
          <a:blip r:embed="rId17"/>
          <a:stretch/>
        </p:blipFill>
        <p:spPr>
          <a:xfrm>
            <a:off x="4065120" y="4464360"/>
            <a:ext cx="963360" cy="963360"/>
          </a:xfrm>
          <a:prstGeom prst="rect">
            <a:avLst/>
          </a:prstGeom>
          <a:ln>
            <a:noFill/>
          </a:ln>
        </p:spPr>
      </p:pic>
      <p:sp>
        <p:nvSpPr>
          <p:cNvPr id="1559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 cake</a:t>
            </a:r>
            <a:endParaRPr dirty="0"/>
          </a:p>
        </p:txBody>
      </p:sp>
      <p:sp>
        <p:nvSpPr>
          <p:cNvPr id="1560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rice cake</a:t>
            </a:r>
            <a:endParaRPr dirty="0"/>
          </a:p>
        </p:txBody>
      </p:sp>
      <p:pic>
        <p:nvPicPr>
          <p:cNvPr id="1561" name="Picture 113"/>
          <p:cNvPicPr/>
          <p:nvPr/>
        </p:nvPicPr>
        <p:blipFill>
          <a:blip r:embed="rId18"/>
          <a:srcRect l="43339" t="41738" r="40527" b="42968"/>
          <a:stretch/>
        </p:blipFill>
        <p:spPr>
          <a:xfrm>
            <a:off x="2438280" y="3213720"/>
            <a:ext cx="761400" cy="721800"/>
          </a:xfrm>
          <a:prstGeom prst="rect">
            <a:avLst/>
          </a:prstGeom>
          <a:ln>
            <a:noFill/>
          </a:ln>
        </p:spPr>
      </p:pic>
      <p:pic>
        <p:nvPicPr>
          <p:cNvPr id="1562" name="Picture 114"/>
          <p:cNvPicPr/>
          <p:nvPr/>
        </p:nvPicPr>
        <p:blipFill>
          <a:blip r:embed="rId19"/>
          <a:stretch/>
        </p:blipFill>
        <p:spPr>
          <a:xfrm>
            <a:off x="571680" y="31734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Snacks/pudding</a:t>
            </a:r>
            <a:endParaRPr lang="en-US" dirty="0"/>
          </a:p>
        </p:txBody>
      </p:sp>
      <p:sp>
        <p:nvSpPr>
          <p:cNvPr id="6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5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6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7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0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6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5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sauce</a:t>
            </a:r>
            <a:endParaRPr dirty="0"/>
          </a:p>
        </p:txBody>
      </p:sp>
      <p:sp>
        <p:nvSpPr>
          <p:cNvPr id="1586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mayonnaise</a:t>
            </a:r>
            <a:endParaRPr dirty="0"/>
          </a:p>
        </p:txBody>
      </p:sp>
      <p:sp>
        <p:nvSpPr>
          <p:cNvPr id="1587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588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593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59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597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98" name="CustomShape 3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599" name="CustomShape 33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honey</a:t>
            </a:r>
            <a:endParaRPr dirty="0"/>
          </a:p>
        </p:txBody>
      </p:sp>
      <p:sp>
        <p:nvSpPr>
          <p:cNvPr id="1600" name="CustomShape 3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vinegar</a:t>
            </a:r>
            <a:endParaRPr dirty="0"/>
          </a:p>
        </p:txBody>
      </p:sp>
      <p:sp>
        <p:nvSpPr>
          <p:cNvPr id="1601" name="CustomShape 35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spices</a:t>
            </a:r>
            <a:endParaRPr dirty="0"/>
          </a:p>
        </p:txBody>
      </p:sp>
      <p:sp>
        <p:nvSpPr>
          <p:cNvPr id="1602" name="CustomShape 36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brown sauce</a:t>
            </a:r>
            <a:endParaRPr dirty="0"/>
          </a:p>
        </p:txBody>
      </p:sp>
      <p:sp>
        <p:nvSpPr>
          <p:cNvPr id="1603" name="CustomShape 37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gravy</a:t>
            </a:r>
            <a:endParaRPr dirty="0"/>
          </a:p>
        </p:txBody>
      </p:sp>
      <p:sp>
        <p:nvSpPr>
          <p:cNvPr id="1604" name="CustomShape 38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salt</a:t>
            </a:r>
            <a:endParaRPr dirty="0"/>
          </a:p>
        </p:txBody>
      </p:sp>
      <p:sp>
        <p:nvSpPr>
          <p:cNvPr id="1605" name="CustomShape 39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peanut butter</a:t>
            </a:r>
            <a:endParaRPr dirty="0"/>
          </a:p>
        </p:txBody>
      </p:sp>
      <p:sp>
        <p:nvSpPr>
          <p:cNvPr id="1606" name="CustomShape 40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sugar</a:t>
            </a:r>
            <a:endParaRPr dirty="0"/>
          </a:p>
        </p:txBody>
      </p:sp>
      <p:pic>
        <p:nvPicPr>
          <p:cNvPr id="1607" name="Picture 71"/>
          <p:cNvPicPr/>
          <p:nvPr/>
        </p:nvPicPr>
        <p:blipFill>
          <a:blip r:embed="rId4"/>
          <a:stretch/>
        </p:blipFill>
        <p:spPr>
          <a:xfrm>
            <a:off x="4114800" y="3048120"/>
            <a:ext cx="912240" cy="939240"/>
          </a:xfrm>
          <a:prstGeom prst="rect">
            <a:avLst/>
          </a:prstGeom>
          <a:ln>
            <a:noFill/>
          </a:ln>
        </p:spPr>
      </p:pic>
      <p:pic>
        <p:nvPicPr>
          <p:cNvPr id="1608" name="Picture 73"/>
          <p:cNvPicPr/>
          <p:nvPr/>
        </p:nvPicPr>
        <p:blipFill>
          <a:blip r:embed="rId5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09" name="Picture 76"/>
          <p:cNvPicPr/>
          <p:nvPr/>
        </p:nvPicPr>
        <p:blipFill>
          <a:blip r:embed="rId6"/>
          <a:stretch/>
        </p:blipFill>
        <p:spPr>
          <a:xfrm>
            <a:off x="2387520" y="1757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610" name="Picture 90"/>
          <p:cNvPicPr/>
          <p:nvPr/>
        </p:nvPicPr>
        <p:blipFill>
          <a:blip r:embed="rId7"/>
          <a:stretch/>
        </p:blipFill>
        <p:spPr>
          <a:xfrm>
            <a:off x="4113360" y="17575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611" name="Picture 106"/>
          <p:cNvPicPr/>
          <p:nvPr/>
        </p:nvPicPr>
        <p:blipFill>
          <a:blip r:embed="rId8"/>
          <a:stretch/>
        </p:blipFill>
        <p:spPr>
          <a:xfrm>
            <a:off x="76842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12" name="Picture 107"/>
          <p:cNvPicPr/>
          <p:nvPr/>
        </p:nvPicPr>
        <p:blipFill>
          <a:blip r:embed="rId9"/>
          <a:stretch/>
        </p:blipFill>
        <p:spPr>
          <a:xfrm>
            <a:off x="22096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1613" name="Picture 108"/>
          <p:cNvPicPr/>
          <p:nvPr/>
        </p:nvPicPr>
        <p:blipFill>
          <a:blip r:embed="rId10"/>
          <a:stretch/>
        </p:blipFill>
        <p:spPr>
          <a:xfrm>
            <a:off x="2400480" y="45162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14" name="Picture 110"/>
          <p:cNvPicPr/>
          <p:nvPr/>
        </p:nvPicPr>
        <p:blipFill>
          <a:blip r:embed="rId11"/>
          <a:stretch/>
        </p:blipFill>
        <p:spPr>
          <a:xfrm>
            <a:off x="4114800" y="4516200"/>
            <a:ext cx="837360" cy="837360"/>
          </a:xfrm>
          <a:prstGeom prst="rect">
            <a:avLst/>
          </a:prstGeom>
          <a:ln>
            <a:noFill/>
          </a:ln>
        </p:spPr>
      </p:pic>
      <p:sp>
        <p:nvSpPr>
          <p:cNvPr id="1615" name="CustomShape 4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jam</a:t>
            </a:r>
            <a:endParaRPr dirty="0"/>
          </a:p>
        </p:txBody>
      </p:sp>
      <p:pic>
        <p:nvPicPr>
          <p:cNvPr id="1616" name="Picture 114"/>
          <p:cNvPicPr/>
          <p:nvPr/>
        </p:nvPicPr>
        <p:blipFill>
          <a:blip r:embed="rId12"/>
          <a:stretch/>
        </p:blipFill>
        <p:spPr>
          <a:xfrm>
            <a:off x="5981760" y="31579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1617" name="Picture 115"/>
          <p:cNvPicPr/>
          <p:nvPr/>
        </p:nvPicPr>
        <p:blipFill>
          <a:blip r:embed="rId13"/>
          <a:stretch/>
        </p:blipFill>
        <p:spPr>
          <a:xfrm>
            <a:off x="7752240" y="1828800"/>
            <a:ext cx="781200" cy="781200"/>
          </a:xfrm>
          <a:prstGeom prst="rect">
            <a:avLst/>
          </a:prstGeom>
          <a:ln>
            <a:noFill/>
          </a:ln>
        </p:spPr>
      </p:pic>
      <p:pic>
        <p:nvPicPr>
          <p:cNvPr id="1618" name="Picture 116"/>
          <p:cNvPicPr/>
          <p:nvPr/>
        </p:nvPicPr>
        <p:blipFill>
          <a:blip r:embed="rId14"/>
          <a:stretch/>
        </p:blipFill>
        <p:spPr>
          <a:xfrm>
            <a:off x="555840" y="3146760"/>
            <a:ext cx="815040" cy="815040"/>
          </a:xfrm>
          <a:prstGeom prst="rect">
            <a:avLst/>
          </a:prstGeom>
          <a:ln>
            <a:noFill/>
          </a:ln>
        </p:spPr>
      </p:pic>
      <p:pic>
        <p:nvPicPr>
          <p:cNvPr id="1619" name="Picture 119"/>
          <p:cNvPicPr/>
          <p:nvPr/>
        </p:nvPicPr>
        <p:blipFill>
          <a:blip r:embed="rId15"/>
          <a:stretch/>
        </p:blipFill>
        <p:spPr>
          <a:xfrm>
            <a:off x="555840" y="4529520"/>
            <a:ext cx="634320" cy="6343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sauces</a:t>
            </a:r>
            <a:endParaRPr lang="en-US" dirty="0"/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4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5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6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7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9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2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1643" name="CustomShape 23"/>
          <p:cNvSpPr/>
          <p:nvPr/>
        </p:nvSpPr>
        <p:spPr>
          <a:xfrm>
            <a:off x="3772080" y="150372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</a:t>
            </a:r>
            <a:endParaRPr dirty="0"/>
          </a:p>
        </p:txBody>
      </p:sp>
      <p:sp>
        <p:nvSpPr>
          <p:cNvPr id="1645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646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651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65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653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6" name="CustomShape 33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7" name="CustomShape 34"/>
          <p:cNvSpPr/>
          <p:nvPr/>
        </p:nvSpPr>
        <p:spPr>
          <a:xfrm>
            <a:off x="556272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radish</a:t>
            </a:r>
            <a:endParaRPr dirty="0"/>
          </a:p>
        </p:txBody>
      </p:sp>
      <p:sp>
        <p:nvSpPr>
          <p:cNvPr id="1659" name="CustomShape 36"/>
          <p:cNvSpPr/>
          <p:nvPr/>
        </p:nvSpPr>
        <p:spPr>
          <a:xfrm>
            <a:off x="3764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olives</a:t>
            </a:r>
            <a:endParaRPr dirty="0"/>
          </a:p>
        </p:txBody>
      </p:sp>
      <p:sp>
        <p:nvSpPr>
          <p:cNvPr id="1660" name="CustomShape 37"/>
          <p:cNvSpPr/>
          <p:nvPr/>
        </p:nvSpPr>
        <p:spPr>
          <a:xfrm>
            <a:off x="3772080" y="289224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1" name="CustomShape 38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cucumber</a:t>
            </a:r>
            <a:endParaRPr dirty="0"/>
          </a:p>
        </p:txBody>
      </p:sp>
      <p:sp>
        <p:nvSpPr>
          <p:cNvPr id="1662" name="CustomShape 39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celery</a:t>
            </a:r>
            <a:endParaRPr dirty="0"/>
          </a:p>
        </p:txBody>
      </p:sp>
      <p:sp>
        <p:nvSpPr>
          <p:cNvPr id="1663" name="CustomShape 40"/>
          <p:cNvSpPr/>
          <p:nvPr/>
        </p:nvSpPr>
        <p:spPr>
          <a:xfrm>
            <a:off x="734004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lettuce</a:t>
            </a:r>
            <a:endParaRPr dirty="0"/>
          </a:p>
        </p:txBody>
      </p:sp>
      <p:pic>
        <p:nvPicPr>
          <p:cNvPr id="1664" name="Picture 71"/>
          <p:cNvPicPr/>
          <p:nvPr/>
        </p:nvPicPr>
        <p:blipFill>
          <a:blip r:embed="rId4"/>
          <a:stretch/>
        </p:blipFill>
        <p:spPr>
          <a:xfrm>
            <a:off x="236232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665" name="Picture 73"/>
          <p:cNvPicPr/>
          <p:nvPr/>
        </p:nvPicPr>
        <p:blipFill>
          <a:blip r:embed="rId5"/>
          <a:stretch/>
        </p:blipFill>
        <p:spPr>
          <a:xfrm>
            <a:off x="5943600" y="1840680"/>
            <a:ext cx="825480" cy="825480"/>
          </a:xfrm>
          <a:prstGeom prst="rect">
            <a:avLst/>
          </a:prstGeom>
          <a:ln>
            <a:noFill/>
          </a:ln>
        </p:spPr>
      </p:pic>
      <p:pic>
        <p:nvPicPr>
          <p:cNvPr id="1666" name="Picture 76"/>
          <p:cNvPicPr/>
          <p:nvPr/>
        </p:nvPicPr>
        <p:blipFill>
          <a:blip r:embed="rId6"/>
          <a:stretch/>
        </p:blipFill>
        <p:spPr>
          <a:xfrm>
            <a:off x="2362320" y="3230640"/>
            <a:ext cx="757080" cy="757080"/>
          </a:xfrm>
          <a:prstGeom prst="rect">
            <a:avLst/>
          </a:prstGeom>
          <a:ln>
            <a:noFill/>
          </a:ln>
        </p:spPr>
      </p:pic>
      <p:pic>
        <p:nvPicPr>
          <p:cNvPr id="1667" name="Picture 90"/>
          <p:cNvPicPr/>
          <p:nvPr/>
        </p:nvPicPr>
        <p:blipFill>
          <a:blip r:embed="rId7"/>
          <a:stretch/>
        </p:blipFill>
        <p:spPr>
          <a:xfrm>
            <a:off x="7595280" y="303588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1668" name="Picture 91"/>
          <p:cNvPicPr/>
          <p:nvPr/>
        </p:nvPicPr>
        <p:blipFill>
          <a:blip r:embed="rId8"/>
          <a:stretch/>
        </p:blipFill>
        <p:spPr>
          <a:xfrm>
            <a:off x="5969880" y="3178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69" name="Picture 92"/>
          <p:cNvPicPr/>
          <p:nvPr/>
        </p:nvPicPr>
        <p:blipFill>
          <a:blip r:embed="rId9"/>
          <a:stretch/>
        </p:blipFill>
        <p:spPr>
          <a:xfrm>
            <a:off x="4164480" y="186696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1670" name="Picture 93"/>
          <p:cNvPicPr/>
          <p:nvPr/>
        </p:nvPicPr>
        <p:blipFill>
          <a:blip r:embed="rId10"/>
          <a:stretch/>
        </p:blipFill>
        <p:spPr>
          <a:xfrm>
            <a:off x="7670880" y="17524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1671" name="CustomShape 41"/>
          <p:cNvSpPr/>
          <p:nvPr/>
        </p:nvSpPr>
        <p:spPr>
          <a:xfrm>
            <a:off x="7315200" y="1494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spring onion</a:t>
            </a:r>
            <a:endParaRPr dirty="0"/>
          </a:p>
        </p:txBody>
      </p:sp>
      <p:pic>
        <p:nvPicPr>
          <p:cNvPr id="1672" name="Picture 95"/>
          <p:cNvPicPr/>
          <p:nvPr/>
        </p:nvPicPr>
        <p:blipFill>
          <a:blip r:embed="rId11"/>
          <a:stretch/>
        </p:blipFill>
        <p:spPr>
          <a:xfrm>
            <a:off x="435960" y="3102840"/>
            <a:ext cx="934920" cy="934920"/>
          </a:xfrm>
          <a:prstGeom prst="rect">
            <a:avLst/>
          </a:prstGeom>
          <a:ln>
            <a:noFill/>
          </a:ln>
        </p:spPr>
      </p:pic>
      <p:sp>
        <p:nvSpPr>
          <p:cNvPr id="1673" name="CustomShape 42"/>
          <p:cNvSpPr/>
          <p:nvPr/>
        </p:nvSpPr>
        <p:spPr>
          <a:xfrm>
            <a:off x="38098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pepper</a:t>
            </a:r>
            <a:endParaRPr dirty="0"/>
          </a:p>
        </p:txBody>
      </p:sp>
      <p:sp>
        <p:nvSpPr>
          <p:cNvPr id="1674" name="CustomShape 4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beetroot</a:t>
            </a:r>
            <a:endParaRPr dirty="0"/>
          </a:p>
        </p:txBody>
      </p:sp>
      <p:pic>
        <p:nvPicPr>
          <p:cNvPr id="1675" name="Picture 98"/>
          <p:cNvPicPr/>
          <p:nvPr/>
        </p:nvPicPr>
        <p:blipFill>
          <a:blip r:embed="rId12"/>
          <a:stretch/>
        </p:blipFill>
        <p:spPr>
          <a:xfrm>
            <a:off x="50796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676" name="Picture 99"/>
          <p:cNvPicPr/>
          <p:nvPr/>
        </p:nvPicPr>
        <p:blipFill>
          <a:blip r:embed="rId13"/>
          <a:stretch/>
        </p:blipFill>
        <p:spPr>
          <a:xfrm>
            <a:off x="4174920" y="3184560"/>
            <a:ext cx="853560" cy="853560"/>
          </a:xfrm>
          <a:prstGeom prst="rect">
            <a:avLst/>
          </a:prstGeom>
          <a:ln>
            <a:noFill/>
          </a:ln>
        </p:spPr>
      </p:pic>
      <p:pic>
        <p:nvPicPr>
          <p:cNvPr id="1677" name="Picture 100"/>
          <p:cNvPicPr/>
          <p:nvPr/>
        </p:nvPicPr>
        <p:blipFill>
          <a:blip r:embed="rId14"/>
          <a:stretch/>
        </p:blipFill>
        <p:spPr>
          <a:xfrm>
            <a:off x="2324160" y="4529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1678" name="CustomShape 44"/>
          <p:cNvSpPr/>
          <p:nvPr/>
        </p:nvSpPr>
        <p:spPr>
          <a:xfrm>
            <a:off x="1981080" y="4233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chili pepper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salad</a:t>
            </a:r>
            <a:endParaRPr lang="en-US" dirty="0"/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0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5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3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4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2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3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4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5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6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01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beer</a:t>
            </a:r>
            <a:endParaRPr dirty="0"/>
          </a:p>
        </p:txBody>
      </p:sp>
      <p:sp>
        <p:nvSpPr>
          <p:cNvPr id="1702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white wine</a:t>
            </a:r>
            <a:endParaRPr dirty="0"/>
          </a:p>
        </p:txBody>
      </p:sp>
      <p:sp>
        <p:nvSpPr>
          <p:cNvPr id="1708" name="CustomShape 2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09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13" name="CustomShape 3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14" name="CustomShape 3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15" name="CustomShape 33"/>
          <p:cNvSpPr/>
          <p:nvPr/>
        </p:nvSpPr>
        <p:spPr>
          <a:xfrm>
            <a:off x="19965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alcohol</a:t>
            </a:r>
            <a:endParaRPr dirty="0"/>
          </a:p>
        </p:txBody>
      </p:sp>
      <p:sp>
        <p:nvSpPr>
          <p:cNvPr id="1718" name="CustomShape 34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red wine</a:t>
            </a:r>
            <a:endParaRPr dirty="0"/>
          </a:p>
        </p:txBody>
      </p:sp>
      <p:pic>
        <p:nvPicPr>
          <p:cNvPr id="1719" name="Picture 60"/>
          <p:cNvPicPr/>
          <p:nvPr/>
        </p:nvPicPr>
        <p:blipFill>
          <a:blip r:embed="rId4"/>
          <a:stretch/>
        </p:blipFill>
        <p:spPr>
          <a:xfrm>
            <a:off x="7772400" y="174744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20" name="Picture 62"/>
          <p:cNvPicPr/>
          <p:nvPr/>
        </p:nvPicPr>
        <p:blipFill>
          <a:blip r:embed="rId5"/>
          <a:stretch/>
        </p:blipFill>
        <p:spPr>
          <a:xfrm>
            <a:off x="4197960" y="1865160"/>
            <a:ext cx="732600" cy="732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alcohol</a:t>
            </a:r>
            <a:endParaRPr lang="en-US" dirty="0"/>
          </a:p>
        </p:txBody>
      </p:sp>
      <p:sp>
        <p:nvSpPr>
          <p:cNvPr id="46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9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420" y="1755840"/>
            <a:ext cx="143865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662" y="1781720"/>
            <a:ext cx="1169279" cy="766650"/>
          </a:xfrm>
          <a:prstGeom prst="rect">
            <a:avLst/>
          </a:prstGeom>
        </p:spPr>
      </p:pic>
      <p:sp>
        <p:nvSpPr>
          <p:cNvPr id="4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2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5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7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8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2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6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7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8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39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0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5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apple juice</a:t>
            </a:r>
            <a:endParaRPr dirty="0"/>
          </a:p>
        </p:txBody>
      </p:sp>
      <p:sp>
        <p:nvSpPr>
          <p:cNvPr id="1746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75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75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753" name="CustomShape 27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6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8" name="CustomShape 32"/>
          <p:cNvSpPr/>
          <p:nvPr/>
        </p:nvSpPr>
        <p:spPr>
          <a:xfrm>
            <a:off x="19965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juice</a:t>
            </a:r>
            <a:endParaRPr dirty="0"/>
          </a:p>
        </p:txBody>
      </p:sp>
      <p:pic>
        <p:nvPicPr>
          <p:cNvPr id="1759" name="Picture 46"/>
          <p:cNvPicPr/>
          <p:nvPr/>
        </p:nvPicPr>
        <p:blipFill>
          <a:blip r:embed="rId4"/>
          <a:stretch/>
        </p:blipFill>
        <p:spPr>
          <a:xfrm>
            <a:off x="1996560" y="178956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1760" name="Picture 48"/>
          <p:cNvPicPr/>
          <p:nvPr/>
        </p:nvPicPr>
        <p:blipFill>
          <a:blip r:embed="rId5"/>
          <a:stretch/>
        </p:blipFill>
        <p:spPr>
          <a:xfrm>
            <a:off x="2707560" y="180720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1761" name="Picture 50"/>
          <p:cNvPicPr/>
          <p:nvPr/>
        </p:nvPicPr>
        <p:blipFill>
          <a:blip r:embed="rId6"/>
          <a:stretch/>
        </p:blipFill>
        <p:spPr>
          <a:xfrm>
            <a:off x="4105800" y="177876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2" name="Picture 53"/>
          <p:cNvPicPr/>
          <p:nvPr/>
        </p:nvPicPr>
        <p:blipFill>
          <a:blip r:embed="rId7"/>
          <a:stretch/>
        </p:blipFill>
        <p:spPr>
          <a:xfrm>
            <a:off x="5948280" y="18532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763" name="Picture 54"/>
          <p:cNvPicPr/>
          <p:nvPr/>
        </p:nvPicPr>
        <p:blipFill>
          <a:blip r:embed="rId8"/>
          <a:stretch/>
        </p:blipFill>
        <p:spPr>
          <a:xfrm>
            <a:off x="7772400" y="31114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4" name="Picture 55"/>
          <p:cNvPicPr/>
          <p:nvPr/>
        </p:nvPicPr>
        <p:blipFill>
          <a:blip r:embed="rId9"/>
          <a:stretch/>
        </p:blipFill>
        <p:spPr>
          <a:xfrm>
            <a:off x="485640" y="312408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1765" name="Picture 56"/>
          <p:cNvPicPr/>
          <p:nvPr/>
        </p:nvPicPr>
        <p:blipFill>
          <a:blip r:embed="rId10"/>
          <a:stretch/>
        </p:blipFill>
        <p:spPr>
          <a:xfrm>
            <a:off x="4185360" y="3150000"/>
            <a:ext cx="916920" cy="916920"/>
          </a:xfrm>
          <a:prstGeom prst="rect">
            <a:avLst/>
          </a:prstGeom>
          <a:ln>
            <a:noFill/>
          </a:ln>
        </p:spPr>
      </p:pic>
      <p:pic>
        <p:nvPicPr>
          <p:cNvPr id="1766" name="Picture 57"/>
          <p:cNvPicPr/>
          <p:nvPr/>
        </p:nvPicPr>
        <p:blipFill>
          <a:blip r:embed="rId11"/>
          <a:stretch/>
        </p:blipFill>
        <p:spPr>
          <a:xfrm>
            <a:off x="6027840" y="31953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1767" name="Picture 61"/>
          <p:cNvPicPr/>
          <p:nvPr/>
        </p:nvPicPr>
        <p:blipFill>
          <a:blip r:embed="rId12"/>
          <a:stretch/>
        </p:blipFill>
        <p:spPr>
          <a:xfrm>
            <a:off x="7715880" y="178308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1768" name="Picture 63"/>
          <p:cNvPicPr/>
          <p:nvPr/>
        </p:nvPicPr>
        <p:blipFill>
          <a:blip r:embed="rId13"/>
          <a:stretch/>
        </p:blipFill>
        <p:spPr>
          <a:xfrm>
            <a:off x="2407320" y="3147120"/>
            <a:ext cx="879480" cy="879480"/>
          </a:xfrm>
          <a:prstGeom prst="rect">
            <a:avLst/>
          </a:prstGeom>
          <a:ln>
            <a:noFill/>
          </a:ln>
        </p:spPr>
      </p:pic>
      <p:sp>
        <p:nvSpPr>
          <p:cNvPr id="1769" name="CustomShape 33"/>
          <p:cNvSpPr/>
          <p:nvPr/>
        </p:nvSpPr>
        <p:spPr>
          <a:xfrm>
            <a:off x="376452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grapefruit juice</a:t>
            </a:r>
            <a:endParaRPr dirty="0"/>
          </a:p>
        </p:txBody>
      </p:sp>
      <p:sp>
        <p:nvSpPr>
          <p:cNvPr id="1770" name="CustomShape 34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blackcurrant juice</a:t>
            </a:r>
            <a:endParaRPr dirty="0"/>
          </a:p>
        </p:txBody>
      </p:sp>
      <p:sp>
        <p:nvSpPr>
          <p:cNvPr id="1771" name="CustomShape 35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orange juice</a:t>
            </a:r>
            <a:endParaRPr dirty="0"/>
          </a:p>
        </p:txBody>
      </p:sp>
      <p:sp>
        <p:nvSpPr>
          <p:cNvPr id="1772" name="CustomShape 36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cranberry juice</a:t>
            </a:r>
            <a:endParaRPr dirty="0"/>
          </a:p>
        </p:txBody>
      </p:sp>
      <p:sp>
        <p:nvSpPr>
          <p:cNvPr id="1773" name="CustomShape 37"/>
          <p:cNvSpPr/>
          <p:nvPr/>
        </p:nvSpPr>
        <p:spPr>
          <a:xfrm>
            <a:off x="1981080" y="2896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grape juice</a:t>
            </a:r>
            <a:endParaRPr dirty="0"/>
          </a:p>
        </p:txBody>
      </p:sp>
      <p:sp>
        <p:nvSpPr>
          <p:cNvPr id="1774" name="CustomShape 38"/>
          <p:cNvSpPr/>
          <p:nvPr/>
        </p:nvSpPr>
        <p:spPr>
          <a:xfrm>
            <a:off x="152280" y="28620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pineapple juice</a:t>
            </a:r>
            <a:endParaRPr dirty="0"/>
          </a:p>
        </p:txBody>
      </p:sp>
      <p:sp>
        <p:nvSpPr>
          <p:cNvPr id="1775" name="CustomShape 3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tomato juice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juice</a:t>
            </a:r>
            <a:endParaRPr lang="en-US" dirty="0"/>
          </a:p>
        </p:txBody>
      </p:sp>
      <p:sp>
        <p:nvSpPr>
          <p:cNvPr id="55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8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4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CustomShape 1">
            <a:hlinkClick r:id="rId2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79" name="CustomShape 3"/>
          <p:cNvSpPr/>
          <p:nvPr/>
        </p:nvSpPr>
        <p:spPr>
          <a:xfrm>
            <a:off x="195624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3" name="CustomShape 7"/>
          <p:cNvSpPr/>
          <p:nvPr/>
        </p:nvSpPr>
        <p:spPr>
          <a:xfrm>
            <a:off x="37339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7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8" name="CustomShape 12"/>
          <p:cNvSpPr/>
          <p:nvPr/>
        </p:nvSpPr>
        <p:spPr>
          <a:xfrm>
            <a:off x="5562720" y="28350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89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0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1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2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3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8" name="CustomShape 22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bake</a:t>
            </a:r>
            <a:endParaRPr dirty="0"/>
          </a:p>
        </p:txBody>
      </p:sp>
      <p:sp>
        <p:nvSpPr>
          <p:cNvPr id="1799" name="CustomShape 23"/>
          <p:cNvSpPr/>
          <p:nvPr/>
        </p:nvSpPr>
        <p:spPr>
          <a:xfrm>
            <a:off x="5562720" y="156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</a:t>
            </a:r>
            <a:endParaRPr dirty="0"/>
          </a:p>
        </p:txBody>
      </p:sp>
      <p:sp>
        <p:nvSpPr>
          <p:cNvPr id="1800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solidFill>
            <a:srgbClr val="FF03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 dirty="0"/>
          </a:p>
        </p:txBody>
      </p:sp>
      <p:sp>
        <p:nvSpPr>
          <p:cNvPr id="1803" name="CustomShape 2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04" name="Picture 72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05" name="CustomShape 26"/>
          <p:cNvSpPr/>
          <p:nvPr/>
        </p:nvSpPr>
        <p:spPr>
          <a:xfrm>
            <a:off x="731520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6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7" name="CustomShape 28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8" name="CustomShape 2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blend</a:t>
            </a:r>
            <a:endParaRPr dirty="0"/>
          </a:p>
        </p:txBody>
      </p:sp>
      <p:sp>
        <p:nvSpPr>
          <p:cNvPr id="1809" name="CustomShape 30"/>
          <p:cNvSpPr/>
          <p:nvPr/>
        </p:nvSpPr>
        <p:spPr>
          <a:xfrm>
            <a:off x="3809880" y="1490400"/>
            <a:ext cx="144720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</a:t>
            </a:r>
            <a:endParaRPr dirty="0"/>
          </a:p>
        </p:txBody>
      </p:sp>
      <p:sp>
        <p:nvSpPr>
          <p:cNvPr id="1810" name="CustomShape 3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stir</a:t>
            </a:r>
            <a:endParaRPr dirty="0"/>
          </a:p>
        </p:txBody>
      </p:sp>
      <p:sp>
        <p:nvSpPr>
          <p:cNvPr id="1811" name="CustomShape 32"/>
          <p:cNvSpPr/>
          <p:nvPr/>
        </p:nvSpPr>
        <p:spPr>
          <a:xfrm>
            <a:off x="731520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</a:t>
            </a:r>
            <a:endParaRPr dirty="0"/>
          </a:p>
        </p:txBody>
      </p:sp>
      <p:sp>
        <p:nvSpPr>
          <p:cNvPr id="1812" name="CustomShape 33"/>
          <p:cNvSpPr/>
          <p:nvPr/>
        </p:nvSpPr>
        <p:spPr>
          <a:xfrm>
            <a:off x="73915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grate</a:t>
            </a:r>
            <a:endParaRPr dirty="0"/>
          </a:p>
        </p:txBody>
      </p:sp>
      <p:sp>
        <p:nvSpPr>
          <p:cNvPr id="1813" name="CustomShape 34"/>
          <p:cNvSpPr/>
          <p:nvPr/>
        </p:nvSpPr>
        <p:spPr>
          <a:xfrm>
            <a:off x="37339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pour</a:t>
            </a:r>
            <a:endParaRPr dirty="0"/>
          </a:p>
        </p:txBody>
      </p:sp>
      <p:sp>
        <p:nvSpPr>
          <p:cNvPr id="1814" name="CustomShape 35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measure</a:t>
            </a:r>
            <a:endParaRPr dirty="0"/>
          </a:p>
        </p:txBody>
      </p:sp>
      <p:sp>
        <p:nvSpPr>
          <p:cNvPr id="1815" name="CustomShape 36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peel</a:t>
            </a:r>
            <a:endParaRPr dirty="0"/>
          </a:p>
        </p:txBody>
      </p:sp>
      <p:sp>
        <p:nvSpPr>
          <p:cNvPr id="1816" name="CustomShape 37"/>
          <p:cNvSpPr/>
          <p:nvPr/>
        </p:nvSpPr>
        <p:spPr>
          <a:xfrm>
            <a:off x="5562720" y="55220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Kitchen equipment</a:t>
            </a:r>
            <a:endParaRPr dirty="0"/>
          </a:p>
        </p:txBody>
      </p:sp>
      <p:sp>
        <p:nvSpPr>
          <p:cNvPr id="1817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sp>
        <p:nvSpPr>
          <p:cNvPr id="1818" name="CustomShape 39"/>
          <p:cNvSpPr/>
          <p:nvPr/>
        </p:nvSpPr>
        <p:spPr>
          <a:xfrm>
            <a:off x="73152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 burn it</a:t>
            </a:r>
            <a:endParaRPr dirty="0"/>
          </a:p>
        </p:txBody>
      </p:sp>
      <p:pic>
        <p:nvPicPr>
          <p:cNvPr id="1819" name="Picture 65"/>
          <p:cNvPicPr/>
          <p:nvPr/>
        </p:nvPicPr>
        <p:blipFill>
          <a:blip r:embed="rId5"/>
          <a:stretch/>
        </p:blipFill>
        <p:spPr>
          <a:xfrm>
            <a:off x="236232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0" name="Picture 66"/>
          <p:cNvPicPr/>
          <p:nvPr/>
        </p:nvPicPr>
        <p:blipFill>
          <a:blip r:embed="rId6"/>
          <a:stretch/>
        </p:blipFill>
        <p:spPr>
          <a:xfrm>
            <a:off x="411480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1" name="Picture 102"/>
          <p:cNvPicPr/>
          <p:nvPr/>
        </p:nvPicPr>
        <p:blipFill>
          <a:blip r:embed="rId7"/>
          <a:stretch/>
        </p:blipFill>
        <p:spPr>
          <a:xfrm>
            <a:off x="5897880" y="1706760"/>
            <a:ext cx="1035720" cy="1035720"/>
          </a:xfrm>
          <a:prstGeom prst="rect">
            <a:avLst/>
          </a:prstGeom>
          <a:ln>
            <a:noFill/>
          </a:ln>
        </p:spPr>
      </p:pic>
      <p:pic>
        <p:nvPicPr>
          <p:cNvPr id="1822" name="Picture 103"/>
          <p:cNvPicPr/>
          <p:nvPr/>
        </p:nvPicPr>
        <p:blipFill>
          <a:blip r:embed="rId8"/>
          <a:stretch/>
        </p:blipFill>
        <p:spPr>
          <a:xfrm>
            <a:off x="7689240" y="17456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1823" name="Picture 105"/>
          <p:cNvPicPr/>
          <p:nvPr/>
        </p:nvPicPr>
        <p:blipFill>
          <a:blip r:embed="rId9"/>
          <a:stretch/>
        </p:blipFill>
        <p:spPr>
          <a:xfrm>
            <a:off x="7645320" y="308628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1824" name="Picture 106"/>
          <p:cNvPicPr/>
          <p:nvPr/>
        </p:nvPicPr>
        <p:blipFill>
          <a:blip r:embed="rId10"/>
          <a:stretch/>
        </p:blipFill>
        <p:spPr>
          <a:xfrm>
            <a:off x="591804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5" name="Picture 107"/>
          <p:cNvPicPr/>
          <p:nvPr/>
        </p:nvPicPr>
        <p:blipFill>
          <a:blip r:embed="rId11"/>
          <a:stretch/>
        </p:blipFill>
        <p:spPr>
          <a:xfrm>
            <a:off x="4114800" y="3086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1826" name="Picture 108"/>
          <p:cNvPicPr/>
          <p:nvPr/>
        </p:nvPicPr>
        <p:blipFill>
          <a:blip r:embed="rId12"/>
          <a:stretch/>
        </p:blipFill>
        <p:spPr>
          <a:xfrm>
            <a:off x="440280" y="304812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1827" name="Picture 109"/>
          <p:cNvPicPr/>
          <p:nvPr/>
        </p:nvPicPr>
        <p:blipFill>
          <a:blip r:embed="rId13"/>
          <a:stretch/>
        </p:blipFill>
        <p:spPr>
          <a:xfrm>
            <a:off x="440280" y="44398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1828" name="Picture 110"/>
          <p:cNvPicPr/>
          <p:nvPr/>
        </p:nvPicPr>
        <p:blipFill>
          <a:blip r:embed="rId14"/>
          <a:stretch/>
        </p:blipFill>
        <p:spPr>
          <a:xfrm>
            <a:off x="2158920" y="307332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1829" name="Picture 113"/>
          <p:cNvPicPr/>
          <p:nvPr/>
        </p:nvPicPr>
        <p:blipFill>
          <a:blip r:embed="rId15"/>
          <a:stretch/>
        </p:blipFill>
        <p:spPr>
          <a:xfrm>
            <a:off x="5824800" y="5604840"/>
            <a:ext cx="1108440" cy="1108440"/>
          </a:xfrm>
          <a:prstGeom prst="rect">
            <a:avLst/>
          </a:prstGeom>
          <a:ln>
            <a:noFill/>
          </a:ln>
        </p:spPr>
      </p:pic>
      <p:pic>
        <p:nvPicPr>
          <p:cNvPr id="1830" name="Picture 114"/>
          <p:cNvPicPr/>
          <p:nvPr/>
        </p:nvPicPr>
        <p:blipFill>
          <a:blip r:embed="rId16"/>
          <a:stretch/>
        </p:blipFill>
        <p:spPr>
          <a:xfrm>
            <a:off x="7494120" y="5812735"/>
            <a:ext cx="943298" cy="768175"/>
          </a:xfrm>
          <a:prstGeom prst="rect">
            <a:avLst/>
          </a:prstGeom>
          <a:ln>
            <a:noFill/>
          </a:ln>
        </p:spPr>
      </p:pic>
      <p:pic>
        <p:nvPicPr>
          <p:cNvPr id="1831" name="Picture 115"/>
          <p:cNvPicPr/>
          <p:nvPr/>
        </p:nvPicPr>
        <p:blipFill>
          <a:blip r:embed="rId17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sp>
        <p:nvSpPr>
          <p:cNvPr id="1832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293569" cy="1243800"/>
          </a:xfrm>
        </p:spPr>
        <p:txBody>
          <a:bodyPr/>
          <a:lstStyle/>
          <a:p>
            <a:r>
              <a:rPr lang="en-US" dirty="0" smtClean="0"/>
              <a:t>cooking words</a:t>
            </a:r>
            <a:endParaRPr lang="en-US" dirty="0"/>
          </a:p>
        </p:txBody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5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6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7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8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9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54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spoon</a:t>
            </a:r>
            <a:endParaRPr dirty="0"/>
          </a:p>
        </p:txBody>
      </p:sp>
      <p:sp>
        <p:nvSpPr>
          <p:cNvPr id="1855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knife</a:t>
            </a:r>
            <a:endParaRPr dirty="0"/>
          </a:p>
        </p:txBody>
      </p:sp>
      <p:sp>
        <p:nvSpPr>
          <p:cNvPr id="1856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fork</a:t>
            </a:r>
            <a:endParaRPr dirty="0"/>
          </a:p>
        </p:txBody>
      </p:sp>
      <p:sp>
        <p:nvSpPr>
          <p:cNvPr id="1857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pan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858" name="CustomShape 26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60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1863" name="CustomShape 29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1864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1865" name="CustomShape 30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7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8" name="CustomShape 3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9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870" name="CustomShape 35"/>
          <p:cNvSpPr/>
          <p:nvPr/>
        </p:nvSpPr>
        <p:spPr>
          <a:xfrm>
            <a:off x="3764520" y="5593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colander</a:t>
            </a:r>
            <a:endParaRPr dirty="0"/>
          </a:p>
        </p:txBody>
      </p:sp>
      <p:sp>
        <p:nvSpPr>
          <p:cNvPr id="1871" name="CustomShape 3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apron</a:t>
            </a:r>
            <a:endParaRPr dirty="0"/>
          </a:p>
        </p:txBody>
      </p:sp>
      <p:sp>
        <p:nvSpPr>
          <p:cNvPr id="1872" name="CustomShape 3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cooker</a:t>
            </a:r>
            <a:endParaRPr dirty="0"/>
          </a:p>
        </p:txBody>
      </p:sp>
      <p:sp>
        <p:nvSpPr>
          <p:cNvPr id="1874" name="CustomShape 3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fridge</a:t>
            </a:r>
            <a:endParaRPr dirty="0"/>
          </a:p>
        </p:txBody>
      </p:sp>
      <p:sp>
        <p:nvSpPr>
          <p:cNvPr id="1875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frying pan</a:t>
            </a:r>
            <a:endParaRPr dirty="0"/>
          </a:p>
        </p:txBody>
      </p:sp>
      <p:sp>
        <p:nvSpPr>
          <p:cNvPr id="1876" name="CustomShape 41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plate</a:t>
            </a:r>
            <a:endParaRPr dirty="0"/>
          </a:p>
        </p:txBody>
      </p:sp>
      <p:sp>
        <p:nvSpPr>
          <p:cNvPr id="1877" name="CustomShape 42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 dirty="0"/>
          </a:p>
        </p:txBody>
      </p:sp>
      <p:sp>
        <p:nvSpPr>
          <p:cNvPr id="1878" name="CustomShape 43"/>
          <p:cNvSpPr/>
          <p:nvPr/>
        </p:nvSpPr>
        <p:spPr>
          <a:xfrm>
            <a:off x="3772080" y="2892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tea towel</a:t>
            </a:r>
            <a:endParaRPr dirty="0"/>
          </a:p>
        </p:txBody>
      </p:sp>
      <p:sp>
        <p:nvSpPr>
          <p:cNvPr id="1879" name="CustomShape 44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dish cloth</a:t>
            </a:r>
            <a:endParaRPr dirty="0"/>
          </a:p>
        </p:txBody>
      </p:sp>
      <p:sp>
        <p:nvSpPr>
          <p:cNvPr id="1880" name="CustomShape 45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bowl</a:t>
            </a:r>
            <a:endParaRPr dirty="0"/>
          </a:p>
        </p:txBody>
      </p:sp>
      <p:sp>
        <p:nvSpPr>
          <p:cNvPr id="1881" name="CustomShape 46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chopping board</a:t>
            </a:r>
            <a:endParaRPr dirty="0"/>
          </a:p>
        </p:txBody>
      </p:sp>
      <p:sp>
        <p:nvSpPr>
          <p:cNvPr id="1882" name="CustomShape 47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cup</a:t>
            </a:r>
            <a:endParaRPr dirty="0"/>
          </a:p>
        </p:txBody>
      </p:sp>
      <p:sp>
        <p:nvSpPr>
          <p:cNvPr id="1883" name="CustomShape 48"/>
          <p:cNvSpPr/>
          <p:nvPr/>
        </p:nvSpPr>
        <p:spPr>
          <a:xfrm>
            <a:off x="551700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greater</a:t>
            </a:r>
            <a:endParaRPr dirty="0"/>
          </a:p>
        </p:txBody>
      </p:sp>
      <p:sp>
        <p:nvSpPr>
          <p:cNvPr id="1884" name="CustomShape 4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measuring jug</a:t>
            </a:r>
            <a:endParaRPr dirty="0"/>
          </a:p>
        </p:txBody>
      </p:sp>
      <p:pic>
        <p:nvPicPr>
          <p:cNvPr id="1885" name="Picture 96"/>
          <p:cNvPicPr/>
          <p:nvPr/>
        </p:nvPicPr>
        <p:blipFill>
          <a:blip r:embed="rId4"/>
          <a:stretch/>
        </p:blipFill>
        <p:spPr>
          <a:xfrm>
            <a:off x="553680" y="4495680"/>
            <a:ext cx="817200" cy="817200"/>
          </a:xfrm>
          <a:prstGeom prst="rect">
            <a:avLst/>
          </a:prstGeom>
          <a:ln>
            <a:noFill/>
          </a:ln>
        </p:spPr>
      </p:pic>
      <p:pic>
        <p:nvPicPr>
          <p:cNvPr id="1886" name="Picture 97"/>
          <p:cNvPicPr/>
          <p:nvPr/>
        </p:nvPicPr>
        <p:blipFill>
          <a:blip r:embed="rId5"/>
          <a:stretch/>
        </p:blipFill>
        <p:spPr>
          <a:xfrm>
            <a:off x="2218320" y="434340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1887" name="Picture 98"/>
          <p:cNvPicPr/>
          <p:nvPr/>
        </p:nvPicPr>
        <p:blipFill>
          <a:blip r:embed="rId6"/>
          <a:stretch/>
        </p:blipFill>
        <p:spPr>
          <a:xfrm>
            <a:off x="4151520" y="4527720"/>
            <a:ext cx="825840" cy="825840"/>
          </a:xfrm>
          <a:prstGeom prst="rect">
            <a:avLst/>
          </a:prstGeom>
          <a:ln>
            <a:noFill/>
          </a:ln>
        </p:spPr>
      </p:pic>
      <p:pic>
        <p:nvPicPr>
          <p:cNvPr id="1888" name="Picture 99"/>
          <p:cNvPicPr/>
          <p:nvPr/>
        </p:nvPicPr>
        <p:blipFill>
          <a:blip r:embed="rId7"/>
          <a:stretch/>
        </p:blipFill>
        <p:spPr>
          <a:xfrm>
            <a:off x="5969160" y="452952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1889" name="Picture 100"/>
          <p:cNvPicPr/>
          <p:nvPr/>
        </p:nvPicPr>
        <p:blipFill>
          <a:blip r:embed="rId8"/>
          <a:stretch/>
        </p:blipFill>
        <p:spPr>
          <a:xfrm>
            <a:off x="7824240" y="4529520"/>
            <a:ext cx="785520" cy="785520"/>
          </a:xfrm>
          <a:prstGeom prst="rect">
            <a:avLst/>
          </a:prstGeom>
          <a:ln>
            <a:noFill/>
          </a:ln>
        </p:spPr>
      </p:pic>
      <p:pic>
        <p:nvPicPr>
          <p:cNvPr id="1890" name="Picture 101"/>
          <p:cNvPicPr/>
          <p:nvPr/>
        </p:nvPicPr>
        <p:blipFill>
          <a:blip r:embed="rId9"/>
          <a:stretch/>
        </p:blipFill>
        <p:spPr>
          <a:xfrm>
            <a:off x="667440" y="5849280"/>
            <a:ext cx="855720" cy="855720"/>
          </a:xfrm>
          <a:prstGeom prst="rect">
            <a:avLst/>
          </a:prstGeom>
          <a:ln>
            <a:noFill/>
          </a:ln>
        </p:spPr>
      </p:pic>
      <p:pic>
        <p:nvPicPr>
          <p:cNvPr id="1891" name="Picture 102"/>
          <p:cNvPicPr/>
          <p:nvPr/>
        </p:nvPicPr>
        <p:blipFill>
          <a:blip r:embed="rId10"/>
          <a:stretch/>
        </p:blipFill>
        <p:spPr>
          <a:xfrm>
            <a:off x="4059720" y="5850000"/>
            <a:ext cx="917280" cy="917280"/>
          </a:xfrm>
          <a:prstGeom prst="rect">
            <a:avLst/>
          </a:prstGeom>
          <a:ln>
            <a:noFill/>
          </a:ln>
        </p:spPr>
      </p:pic>
      <p:pic>
        <p:nvPicPr>
          <p:cNvPr id="1892" name="Picture 103"/>
          <p:cNvPicPr/>
          <p:nvPr/>
        </p:nvPicPr>
        <p:blipFill>
          <a:blip r:embed="rId11"/>
          <a:stretch/>
        </p:blipFill>
        <p:spPr>
          <a:xfrm>
            <a:off x="2298600" y="58039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1893" name="Picture 105"/>
          <p:cNvPicPr/>
          <p:nvPr/>
        </p:nvPicPr>
        <p:blipFill>
          <a:blip r:embed="rId12"/>
          <a:stretch/>
        </p:blipFill>
        <p:spPr>
          <a:xfrm>
            <a:off x="5969160" y="58928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894" name="Picture 106"/>
          <p:cNvPicPr/>
          <p:nvPr/>
        </p:nvPicPr>
        <p:blipFill>
          <a:blip r:embed="rId13"/>
          <a:stretch/>
        </p:blipFill>
        <p:spPr>
          <a:xfrm>
            <a:off x="4170600" y="1808640"/>
            <a:ext cx="857880" cy="857880"/>
          </a:xfrm>
          <a:prstGeom prst="rect">
            <a:avLst/>
          </a:prstGeom>
          <a:ln>
            <a:noFill/>
          </a:ln>
        </p:spPr>
      </p:pic>
      <p:pic>
        <p:nvPicPr>
          <p:cNvPr id="1895" name="Picture 107"/>
          <p:cNvPicPr/>
          <p:nvPr/>
        </p:nvPicPr>
        <p:blipFill>
          <a:blip r:embed="rId14"/>
          <a:stretch/>
        </p:blipFill>
        <p:spPr>
          <a:xfrm>
            <a:off x="5969160" y="180864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1896" name="Picture 108"/>
          <p:cNvPicPr/>
          <p:nvPr/>
        </p:nvPicPr>
        <p:blipFill>
          <a:blip r:embed="rId15"/>
          <a:stretch/>
        </p:blipFill>
        <p:spPr>
          <a:xfrm>
            <a:off x="2408040" y="180864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1897" name="Picture 109"/>
          <p:cNvPicPr/>
          <p:nvPr/>
        </p:nvPicPr>
        <p:blipFill>
          <a:blip r:embed="rId16"/>
          <a:stretch/>
        </p:blipFill>
        <p:spPr>
          <a:xfrm>
            <a:off x="7664400" y="1740240"/>
            <a:ext cx="1098000" cy="1098000"/>
          </a:xfrm>
          <a:prstGeom prst="rect">
            <a:avLst/>
          </a:prstGeom>
          <a:ln>
            <a:noFill/>
          </a:ln>
        </p:spPr>
      </p:pic>
      <p:pic>
        <p:nvPicPr>
          <p:cNvPr id="1898" name="Picture 110"/>
          <p:cNvPicPr/>
          <p:nvPr/>
        </p:nvPicPr>
        <p:blipFill>
          <a:blip r:embed="rId17"/>
          <a:stretch/>
        </p:blipFill>
        <p:spPr>
          <a:xfrm>
            <a:off x="2293200" y="3200400"/>
            <a:ext cx="906480" cy="906480"/>
          </a:xfrm>
          <a:prstGeom prst="rect">
            <a:avLst/>
          </a:prstGeom>
          <a:ln>
            <a:noFill/>
          </a:ln>
        </p:spPr>
      </p:pic>
      <p:pic>
        <p:nvPicPr>
          <p:cNvPr id="1899" name="Picture 113"/>
          <p:cNvPicPr/>
          <p:nvPr/>
        </p:nvPicPr>
        <p:blipFill>
          <a:blip r:embed="rId18"/>
          <a:stretch/>
        </p:blipFill>
        <p:spPr>
          <a:xfrm>
            <a:off x="5969160" y="3200400"/>
            <a:ext cx="767880" cy="767880"/>
          </a:xfrm>
          <a:prstGeom prst="rect">
            <a:avLst/>
          </a:prstGeom>
          <a:ln>
            <a:noFill/>
          </a:ln>
        </p:spPr>
      </p:pic>
      <p:pic>
        <p:nvPicPr>
          <p:cNvPr id="1900" name="Picture 114"/>
          <p:cNvPicPr/>
          <p:nvPr/>
        </p:nvPicPr>
        <p:blipFill>
          <a:blip r:embed="rId19"/>
          <a:stretch/>
        </p:blipFill>
        <p:spPr>
          <a:xfrm>
            <a:off x="50796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1901" name="Picture 115"/>
          <p:cNvPicPr/>
          <p:nvPr/>
        </p:nvPicPr>
        <p:blipFill>
          <a:blip r:embed="rId20"/>
          <a:stretch/>
        </p:blipFill>
        <p:spPr>
          <a:xfrm>
            <a:off x="4244400" y="3301920"/>
            <a:ext cx="708120" cy="708120"/>
          </a:xfrm>
          <a:prstGeom prst="rect">
            <a:avLst/>
          </a:prstGeom>
          <a:ln>
            <a:noFill/>
          </a:ln>
        </p:spPr>
      </p:pic>
      <p:pic>
        <p:nvPicPr>
          <p:cNvPr id="1902" name="Picture 116"/>
          <p:cNvPicPr/>
          <p:nvPr/>
        </p:nvPicPr>
        <p:blipFill>
          <a:blip r:embed="rId21"/>
          <a:stretch/>
        </p:blipFill>
        <p:spPr>
          <a:xfrm>
            <a:off x="7772400" y="31240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1903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equipment</a:t>
            </a:r>
            <a:endParaRPr lang="en-US" dirty="0"/>
          </a:p>
        </p:txBody>
      </p:sp>
      <p:sp>
        <p:nvSpPr>
          <p:cNvPr id="74" name="CustomShape 31"/>
          <p:cNvSpPr/>
          <p:nvPr/>
        </p:nvSpPr>
        <p:spPr>
          <a:xfrm>
            <a:off x="7340760" y="5562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3">
            <a:hlinkClick r:id="rId3" action="ppaction://hlinksldjump"/>
          </p:cNvPr>
          <p:cNvSpPr/>
          <p:nvPr/>
        </p:nvSpPr>
        <p:spPr>
          <a:xfrm>
            <a:off x="3772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" name="CustomShape 37"/>
          <p:cNvSpPr/>
          <p:nvPr/>
        </p:nvSpPr>
        <p:spPr>
          <a:xfrm>
            <a:off x="3772080" y="5562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you. </a:t>
            </a:r>
            <a:endParaRPr dirty="0"/>
          </a:p>
        </p:txBody>
      </p:sp>
      <p:sp>
        <p:nvSpPr>
          <p:cNvPr id="280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3" name="CustomShape 4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4" name="CustomShape 5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" name="CustomShape 6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" name="CustomShape 7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" name="CustomShape 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" name="CustomShape 19">
            <a:hlinkClick r:id="rId4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30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Birthday</a:t>
            </a:r>
            <a:endParaRPr dirty="0"/>
          </a:p>
        </p:txBody>
      </p:sp>
      <p:sp>
        <p:nvSpPr>
          <p:cNvPr id="30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age</a:t>
            </a:r>
            <a:endParaRPr dirty="0"/>
          </a:p>
        </p:txBody>
      </p:sp>
      <p:sp>
        <p:nvSpPr>
          <p:cNvPr id="30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live with</a:t>
            </a:r>
            <a:endParaRPr dirty="0"/>
          </a:p>
        </p:txBody>
      </p:sp>
      <p:sp>
        <p:nvSpPr>
          <p:cNvPr id="30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 dirty="0"/>
          </a:p>
        </p:txBody>
      </p:sp>
      <p:sp>
        <p:nvSpPr>
          <p:cNvPr id="30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</a:t>
            </a:r>
            <a:endParaRPr dirty="0"/>
          </a:p>
        </p:txBody>
      </p:sp>
      <p:sp>
        <p:nvSpPr>
          <p:cNvPr id="309" name="CustomShape 30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 dirty="0"/>
          </a:p>
        </p:txBody>
      </p:sp>
      <p:sp>
        <p:nvSpPr>
          <p:cNvPr id="310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 dirty="0"/>
          </a:p>
        </p:txBody>
      </p:sp>
      <p:sp>
        <p:nvSpPr>
          <p:cNvPr id="31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 dirty="0"/>
          </a:p>
        </p:txBody>
      </p:sp>
      <p:sp>
        <p:nvSpPr>
          <p:cNvPr id="31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music</a:t>
            </a:r>
            <a:endParaRPr dirty="0"/>
          </a:p>
        </p:txBody>
      </p:sp>
      <p:sp>
        <p:nvSpPr>
          <p:cNvPr id="313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film</a:t>
            </a:r>
            <a:endParaRPr dirty="0"/>
          </a:p>
        </p:txBody>
      </p:sp>
      <p:sp>
        <p:nvSpPr>
          <p:cNvPr id="314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hobby</a:t>
            </a:r>
            <a:endParaRPr dirty="0"/>
          </a:p>
        </p:txBody>
      </p:sp>
      <p:sp>
        <p:nvSpPr>
          <p:cNvPr id="315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320" name="CustomShape 3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disability</a:t>
            </a:r>
            <a:endParaRPr dirty="0"/>
          </a:p>
        </p:txBody>
      </p:sp>
      <p:pic>
        <p:nvPicPr>
          <p:cNvPr id="322" name="Picture 91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4" name="CustomShape 42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I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live in</a:t>
            </a:r>
            <a:endParaRPr dirty="0"/>
          </a:p>
        </p:txBody>
      </p:sp>
      <p:pic>
        <p:nvPicPr>
          <p:cNvPr id="340" name="Picture 118"/>
          <p:cNvPicPr/>
          <p:nvPr/>
        </p:nvPicPr>
        <p:blipFill>
          <a:blip r:embed="rId6"/>
          <a:stretch/>
        </p:blipFill>
        <p:spPr>
          <a:xfrm>
            <a:off x="457200" y="4185360"/>
            <a:ext cx="1032120" cy="1032120"/>
          </a:xfrm>
          <a:prstGeom prst="rect">
            <a:avLst/>
          </a:prstGeom>
          <a:ln>
            <a:noFill/>
          </a:ln>
        </p:spPr>
      </p:pic>
      <p:pic>
        <p:nvPicPr>
          <p:cNvPr id="341" name="Picture 122"/>
          <p:cNvPicPr/>
          <p:nvPr/>
        </p:nvPicPr>
        <p:blipFill>
          <a:blip r:embed="rId7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2" name="Picture 123"/>
          <p:cNvPicPr/>
          <p:nvPr/>
        </p:nvPicPr>
        <p:blipFill>
          <a:blip r:embed="rId8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343" name="Picture 124"/>
          <p:cNvPicPr/>
          <p:nvPr/>
        </p:nvPicPr>
        <p:blipFill>
          <a:blip r:embed="rId9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44" name="Picture 125"/>
          <p:cNvPicPr/>
          <p:nvPr/>
        </p:nvPicPr>
        <p:blipFill>
          <a:blip r:embed="rId10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345" name="Picture 98"/>
          <p:cNvPicPr/>
          <p:nvPr/>
        </p:nvPicPr>
        <p:blipFill>
          <a:blip r:embed="rId11"/>
          <a:srcRect r="45507" b="35468"/>
          <a:stretch/>
        </p:blipFill>
        <p:spPr>
          <a:xfrm>
            <a:off x="236232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346" name="Picture 126"/>
          <p:cNvPicPr/>
          <p:nvPr/>
        </p:nvPicPr>
        <p:blipFill>
          <a:blip r:embed="rId12"/>
          <a:stretch/>
        </p:blipFill>
        <p:spPr>
          <a:xfrm>
            <a:off x="5943600" y="167652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47" name="Picture 127"/>
          <p:cNvPicPr/>
          <p:nvPr/>
        </p:nvPicPr>
        <p:blipFill>
          <a:blip r:embed="rId13"/>
          <a:stretch/>
        </p:blipFill>
        <p:spPr>
          <a:xfrm>
            <a:off x="500040" y="302328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348" name="Picture 128"/>
          <p:cNvPicPr/>
          <p:nvPr/>
        </p:nvPicPr>
        <p:blipFill>
          <a:blip r:embed="rId13"/>
          <a:srcRect l="61875" t="38281"/>
          <a:stretch/>
        </p:blipFill>
        <p:spPr>
          <a:xfrm>
            <a:off x="758160" y="349488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349" name="Picture 129"/>
          <p:cNvPicPr/>
          <p:nvPr/>
        </p:nvPicPr>
        <p:blipFill>
          <a:blip r:embed="rId13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350" name="Picture 130"/>
          <p:cNvPicPr/>
          <p:nvPr/>
        </p:nvPicPr>
        <p:blipFill>
          <a:blip r:embed="rId14"/>
          <a:stretch/>
        </p:blipFill>
        <p:spPr>
          <a:xfrm>
            <a:off x="4092480" y="289548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351" name="Picture 131"/>
          <p:cNvPicPr/>
          <p:nvPr/>
        </p:nvPicPr>
        <p:blipFill>
          <a:blip r:embed="rId15"/>
          <a:stretch/>
        </p:blipFill>
        <p:spPr>
          <a:xfrm>
            <a:off x="5676480" y="2776680"/>
            <a:ext cx="1261440" cy="1261440"/>
          </a:xfrm>
          <a:prstGeom prst="rect">
            <a:avLst/>
          </a:prstGeom>
          <a:ln>
            <a:noFill/>
          </a:ln>
        </p:spPr>
      </p:pic>
      <p:pic>
        <p:nvPicPr>
          <p:cNvPr id="352" name="Picture 132"/>
          <p:cNvPicPr/>
          <p:nvPr/>
        </p:nvPicPr>
        <p:blipFill>
          <a:blip r:embed="rId16"/>
          <a:srcRect r="49765"/>
          <a:stretch/>
        </p:blipFill>
        <p:spPr>
          <a:xfrm>
            <a:off x="784872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353" name="Picture 133"/>
          <p:cNvPicPr/>
          <p:nvPr/>
        </p:nvPicPr>
        <p:blipFill>
          <a:blip r:embed="rId17"/>
          <a:stretch/>
        </p:blipFill>
        <p:spPr>
          <a:xfrm>
            <a:off x="714960" y="5820120"/>
            <a:ext cx="655920" cy="655920"/>
          </a:xfrm>
          <a:prstGeom prst="rect">
            <a:avLst/>
          </a:prstGeom>
          <a:ln>
            <a:noFill/>
          </a:ln>
        </p:spPr>
      </p:pic>
      <p:pic>
        <p:nvPicPr>
          <p:cNvPr id="354" name="Picture 134"/>
          <p:cNvPicPr/>
          <p:nvPr/>
        </p:nvPicPr>
        <p:blipFill>
          <a:blip r:embed="rId18"/>
          <a:stretch/>
        </p:blipFill>
        <p:spPr>
          <a:xfrm>
            <a:off x="277920" y="584028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355" name="Picture 135"/>
          <p:cNvPicPr/>
          <p:nvPr/>
        </p:nvPicPr>
        <p:blipFill>
          <a:blip r:embed="rId19"/>
          <a:stretch/>
        </p:blipFill>
        <p:spPr>
          <a:xfrm>
            <a:off x="1143000" y="585324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356" name="Picture 136"/>
          <p:cNvPicPr/>
          <p:nvPr/>
        </p:nvPicPr>
        <p:blipFill>
          <a:blip r:embed="rId20"/>
          <a:stretch/>
        </p:blipFill>
        <p:spPr>
          <a:xfrm>
            <a:off x="23623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57" name="Picture 137"/>
          <p:cNvPicPr/>
          <p:nvPr/>
        </p:nvPicPr>
        <p:blipFill>
          <a:blip r:embed="rId21"/>
          <a:stretch/>
        </p:blipFill>
        <p:spPr>
          <a:xfrm>
            <a:off x="4121280" y="4316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58" name="Picture 138"/>
          <p:cNvPicPr/>
          <p:nvPr/>
        </p:nvPicPr>
        <p:blipFill>
          <a:blip r:embed="rId22"/>
          <a:stretch/>
        </p:blipFill>
        <p:spPr>
          <a:xfrm>
            <a:off x="7696080" y="4424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59" name="Picture 139"/>
          <p:cNvPicPr/>
          <p:nvPr/>
        </p:nvPicPr>
        <p:blipFill>
          <a:blip r:embed="rId23"/>
          <a:stretch/>
        </p:blipFill>
        <p:spPr>
          <a:xfrm>
            <a:off x="5790600" y="440604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360" name="Picture 140"/>
          <p:cNvPicPr/>
          <p:nvPr/>
        </p:nvPicPr>
        <p:blipFill>
          <a:blip r:embed="rId24"/>
          <a:stretch/>
        </p:blipFill>
        <p:spPr>
          <a:xfrm>
            <a:off x="2438280" y="58546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361" name="Picture 141"/>
          <p:cNvPicPr/>
          <p:nvPr/>
        </p:nvPicPr>
        <p:blipFill>
          <a:blip r:embed="rId20"/>
          <a:stretch/>
        </p:blipFill>
        <p:spPr>
          <a:xfrm>
            <a:off x="6324480" y="4343400"/>
            <a:ext cx="595440" cy="595440"/>
          </a:xfrm>
          <a:prstGeom prst="rect">
            <a:avLst/>
          </a:prstGeom>
          <a:ln>
            <a:noFill/>
          </a:ln>
        </p:spPr>
      </p:pic>
      <p:pic>
        <p:nvPicPr>
          <p:cNvPr id="364" name="Picture 145"/>
          <p:cNvPicPr/>
          <p:nvPr/>
        </p:nvPicPr>
        <p:blipFill>
          <a:blip r:embed="rId25"/>
          <a:stretch/>
        </p:blipFill>
        <p:spPr>
          <a:xfrm>
            <a:off x="3771360" y="5922720"/>
            <a:ext cx="630720" cy="630000"/>
          </a:xfrm>
          <a:prstGeom prst="rect">
            <a:avLst/>
          </a:prstGeom>
          <a:ln>
            <a:noFill/>
          </a:ln>
        </p:spPr>
      </p:pic>
      <p:sp>
        <p:nvSpPr>
          <p:cNvPr id="365" name="CustomShape 60"/>
          <p:cNvSpPr/>
          <p:nvPr/>
        </p:nvSpPr>
        <p:spPr>
          <a:xfrm>
            <a:off x="4343400" y="6228360"/>
            <a:ext cx="380160" cy="32400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66" name="Picture 147"/>
          <p:cNvPicPr/>
          <p:nvPr/>
        </p:nvPicPr>
        <p:blipFill>
          <a:blip r:embed="rId26"/>
          <a:stretch/>
        </p:blipFill>
        <p:spPr>
          <a:xfrm>
            <a:off x="4699800" y="5995080"/>
            <a:ext cx="633600" cy="633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23" name="CustomShape 4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Name</a:t>
            </a:r>
            <a:endParaRPr dirty="0"/>
          </a:p>
        </p:txBody>
      </p:sp>
      <p:sp>
        <p:nvSpPr>
          <p:cNvPr id="363" name="CustomShape 5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mobile</a:t>
            </a:r>
            <a:endParaRPr dirty="0"/>
          </a:p>
        </p:txBody>
      </p:sp>
      <p:sp>
        <p:nvSpPr>
          <p:cNvPr id="91" name="CustomShape 4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20" y="2164752"/>
            <a:ext cx="1280160" cy="493776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44" y="2192556"/>
            <a:ext cx="1280160" cy="493776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68" y="2164752"/>
            <a:ext cx="1280160" cy="493776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00" y="2164752"/>
            <a:ext cx="1280160" cy="493776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3509352"/>
            <a:ext cx="1280160" cy="49377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3537156"/>
            <a:ext cx="1280160" cy="493776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3509352"/>
            <a:ext cx="1280160" cy="49377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3509352"/>
            <a:ext cx="1280160" cy="49377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4836832"/>
            <a:ext cx="1280160" cy="49377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4864636"/>
            <a:ext cx="1280160" cy="49377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4836832"/>
            <a:ext cx="1280160" cy="49377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4836832"/>
            <a:ext cx="1280160" cy="49377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0" y="3523824"/>
            <a:ext cx="1280160" cy="49377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6" y="4784976"/>
            <a:ext cx="1280160" cy="49377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0" y="6170544"/>
            <a:ext cx="1280160" cy="49377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880" y="6195731"/>
            <a:ext cx="1280160" cy="493776"/>
          </a:xfrm>
          <a:prstGeom prst="rect">
            <a:avLst/>
          </a:prstGeom>
        </p:spPr>
      </p:pic>
      <p:sp>
        <p:nvSpPr>
          <p:cNvPr id="10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0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110" name="Picture 69"/>
          <p:cNvPicPr/>
          <p:nvPr/>
        </p:nvPicPr>
        <p:blipFill>
          <a:blip r:embed="rId2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11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113" name="Picture 70"/>
          <p:cNvPicPr/>
          <p:nvPr/>
        </p:nvPicPr>
        <p:blipFill>
          <a:blip r:embed="rId2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CustomShape 1">
            <a:hlinkClick r:id="rId2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5" name="CustomShape 2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6" name="CustomShape 3">
            <a:hlinkClick r:id="rId4" action="ppaction://hlinksldjump"/>
          </p:cNvPr>
          <p:cNvSpPr/>
          <p:nvPr/>
        </p:nvSpPr>
        <p:spPr>
          <a:xfrm>
            <a:off x="734004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7" name="CustomShape 4">
            <a:hlinkClick r:id="rId5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8" name="CustomShape 5">
            <a:hlinkClick r:id="rId6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9" name="CustomShape 6">
            <a:hlinkClick r:id="rId7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0" name="CustomShape 7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1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3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7" name="CustomShape 14">
            <a:hlinkClick r:id="rId8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2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1923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friends</a:t>
            </a:r>
            <a:endParaRPr dirty="0"/>
          </a:p>
        </p:txBody>
      </p:sp>
      <p:sp>
        <p:nvSpPr>
          <p:cNvPr id="1924" name="CustomShape 21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sp>
        <p:nvSpPr>
          <p:cNvPr id="1925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 dirty="0"/>
          </a:p>
        </p:txBody>
      </p:sp>
      <p:sp>
        <p:nvSpPr>
          <p:cNvPr id="1926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</a:t>
            </a:r>
            <a:endParaRPr dirty="0"/>
          </a:p>
        </p:txBody>
      </p:sp>
      <p:sp>
        <p:nvSpPr>
          <p:cNvPr id="1927" name="CustomShape 24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mine</a:t>
            </a:r>
            <a:endParaRPr dirty="0"/>
          </a:p>
        </p:txBody>
      </p:sp>
      <p:sp>
        <p:nvSpPr>
          <p:cNvPr id="1928" name="CustomShape 25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 dirty="0"/>
          </a:p>
        </p:txBody>
      </p:sp>
      <p:sp>
        <p:nvSpPr>
          <p:cNvPr id="192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boy</a:t>
            </a:r>
            <a:endParaRPr dirty="0"/>
          </a:p>
        </p:txBody>
      </p:sp>
      <p:sp>
        <p:nvSpPr>
          <p:cNvPr id="1930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girl</a:t>
            </a:r>
            <a:endParaRPr dirty="0"/>
          </a:p>
        </p:txBody>
      </p:sp>
      <p:sp>
        <p:nvSpPr>
          <p:cNvPr id="1931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 dirty="0"/>
          </a:p>
        </p:txBody>
      </p:sp>
      <p:sp>
        <p:nvSpPr>
          <p:cNvPr id="1932" name="CustomShape 2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she</a:t>
            </a:r>
            <a:endParaRPr dirty="0"/>
          </a:p>
        </p:txBody>
      </p:sp>
      <p:sp>
        <p:nvSpPr>
          <p:cNvPr id="1933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 dirty="0"/>
          </a:p>
        </p:txBody>
      </p:sp>
      <p:sp>
        <p:nvSpPr>
          <p:cNvPr id="1936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37" name="CustomShape 3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</a:t>
            </a:r>
            <a:endParaRPr dirty="0"/>
          </a:p>
        </p:txBody>
      </p:sp>
      <p:pic>
        <p:nvPicPr>
          <p:cNvPr id="1938" name="Picture 98"/>
          <p:cNvPicPr/>
          <p:nvPr/>
        </p:nvPicPr>
        <p:blipFill>
          <a:blip r:embed="rId9"/>
          <a:stretch/>
        </p:blipFill>
        <p:spPr>
          <a:xfrm>
            <a:off x="533520" y="5816520"/>
            <a:ext cx="896760" cy="896760"/>
          </a:xfrm>
          <a:prstGeom prst="rect">
            <a:avLst/>
          </a:prstGeom>
          <a:ln>
            <a:noFill/>
          </a:ln>
        </p:spPr>
      </p:pic>
      <p:pic>
        <p:nvPicPr>
          <p:cNvPr id="1939" name="Picture 102"/>
          <p:cNvPicPr/>
          <p:nvPr/>
        </p:nvPicPr>
        <p:blipFill>
          <a:blip r:embed="rId10"/>
          <a:stretch/>
        </p:blipFill>
        <p:spPr>
          <a:xfrm>
            <a:off x="4121640" y="176616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0" name="Picture 103"/>
          <p:cNvPicPr/>
          <p:nvPr/>
        </p:nvPicPr>
        <p:blipFill>
          <a:blip r:embed="rId11"/>
          <a:stretch/>
        </p:blipFill>
        <p:spPr>
          <a:xfrm>
            <a:off x="7734960" y="58165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1941" name="Picture 104"/>
          <p:cNvPicPr/>
          <p:nvPr/>
        </p:nvPicPr>
        <p:blipFill>
          <a:blip r:embed="rId12"/>
          <a:stretch/>
        </p:blipFill>
        <p:spPr>
          <a:xfrm>
            <a:off x="7647120" y="443340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1942" name="Picture 105"/>
          <p:cNvPicPr/>
          <p:nvPr/>
        </p:nvPicPr>
        <p:blipFill>
          <a:blip r:embed="rId13"/>
          <a:stretch/>
        </p:blipFill>
        <p:spPr>
          <a:xfrm>
            <a:off x="7747560" y="309924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1943" name="Picture 106"/>
          <p:cNvPicPr/>
          <p:nvPr/>
        </p:nvPicPr>
        <p:blipFill>
          <a:blip r:embed="rId14"/>
          <a:stretch/>
        </p:blipFill>
        <p:spPr>
          <a:xfrm>
            <a:off x="5867280" y="179316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1944" name="Picture 107"/>
          <p:cNvPicPr/>
          <p:nvPr/>
        </p:nvPicPr>
        <p:blipFill>
          <a:blip r:embed="rId15"/>
          <a:stretch/>
        </p:blipFill>
        <p:spPr>
          <a:xfrm>
            <a:off x="7755480" y="175248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1945" name="Picture 108"/>
          <p:cNvPicPr/>
          <p:nvPr/>
        </p:nvPicPr>
        <p:blipFill>
          <a:blip r:embed="rId16"/>
          <a:stretch/>
        </p:blipFill>
        <p:spPr>
          <a:xfrm>
            <a:off x="6350040" y="581652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1946" name="Picture 109"/>
          <p:cNvPicPr/>
          <p:nvPr/>
        </p:nvPicPr>
        <p:blipFill>
          <a:blip r:embed="rId17"/>
          <a:stretch/>
        </p:blipFill>
        <p:spPr>
          <a:xfrm>
            <a:off x="5689440" y="591804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1947" name="CustomShape 33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48" name="CustomShape 34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</a:t>
            </a:r>
            <a:endParaRPr dirty="0"/>
          </a:p>
        </p:txBody>
      </p:sp>
      <p:pic>
        <p:nvPicPr>
          <p:cNvPr id="1949" name="Picture 110"/>
          <p:cNvPicPr/>
          <p:nvPr/>
        </p:nvPicPr>
        <p:blipFill>
          <a:blip r:embed="rId17"/>
          <a:srcRect t="15156"/>
          <a:stretch/>
        </p:blipFill>
        <p:spPr>
          <a:xfrm>
            <a:off x="2261160" y="5816520"/>
            <a:ext cx="1167120" cy="989280"/>
          </a:xfrm>
          <a:prstGeom prst="rect">
            <a:avLst/>
          </a:prstGeom>
          <a:ln>
            <a:noFill/>
          </a:ln>
        </p:spPr>
      </p:pic>
      <p:pic>
        <p:nvPicPr>
          <p:cNvPr id="1950" name="Picture 116"/>
          <p:cNvPicPr/>
          <p:nvPr/>
        </p:nvPicPr>
        <p:blipFill>
          <a:blip r:embed="rId18"/>
          <a:srcRect t="26054" r="13789"/>
          <a:stretch/>
        </p:blipFill>
        <p:spPr>
          <a:xfrm>
            <a:off x="2209680" y="17931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1" name="CustomShape 35"/>
          <p:cNvSpPr/>
          <p:nvPr/>
        </p:nvSpPr>
        <p:spPr>
          <a:xfrm>
            <a:off x="2895480" y="16408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52" name="Picture 118"/>
          <p:cNvPicPr/>
          <p:nvPr/>
        </p:nvPicPr>
        <p:blipFill>
          <a:blip r:embed="rId18"/>
          <a:srcRect t="26054" r="13789"/>
          <a:stretch/>
        </p:blipFill>
        <p:spPr>
          <a:xfrm>
            <a:off x="1905120" y="443340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1953" name="CustomShape 36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4" name="CustomShape 3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they</a:t>
            </a:r>
            <a:endParaRPr dirty="0"/>
          </a:p>
        </p:txBody>
      </p:sp>
      <p:sp>
        <p:nvSpPr>
          <p:cNvPr id="1955" name="CustomShape 3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56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</a:t>
            </a:r>
            <a:endParaRPr dirty="0"/>
          </a:p>
        </p:txBody>
      </p:sp>
      <p:pic>
        <p:nvPicPr>
          <p:cNvPr id="1957" name="Picture 111"/>
          <p:cNvPicPr/>
          <p:nvPr/>
        </p:nvPicPr>
        <p:blipFill>
          <a:blip r:embed="rId17"/>
          <a:stretch/>
        </p:blipFill>
        <p:spPr>
          <a:xfrm>
            <a:off x="3784680" y="58158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1958" name="Picture 120"/>
          <p:cNvPicPr/>
          <p:nvPr/>
        </p:nvPicPr>
        <p:blipFill>
          <a:blip r:embed="rId19"/>
          <a:stretch/>
        </p:blipFill>
        <p:spPr>
          <a:xfrm>
            <a:off x="4419720" y="5815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1959" name="Picture 121"/>
          <p:cNvPicPr/>
          <p:nvPr/>
        </p:nvPicPr>
        <p:blipFill>
          <a:blip r:embed="rId20"/>
          <a:srcRect l="29511" t="26445" r="48125" b="30644"/>
          <a:stretch/>
        </p:blipFill>
        <p:spPr>
          <a:xfrm>
            <a:off x="4374720" y="4515120"/>
            <a:ext cx="425880" cy="818280"/>
          </a:xfrm>
          <a:prstGeom prst="rect">
            <a:avLst/>
          </a:prstGeom>
          <a:ln>
            <a:noFill/>
          </a:ln>
        </p:spPr>
      </p:pic>
      <p:pic>
        <p:nvPicPr>
          <p:cNvPr id="1960" name="Picture 122"/>
          <p:cNvPicPr/>
          <p:nvPr/>
        </p:nvPicPr>
        <p:blipFill>
          <a:blip r:embed="rId20"/>
          <a:srcRect l="48261" t="24765" r="27968" b="30644"/>
          <a:stretch/>
        </p:blipFill>
        <p:spPr>
          <a:xfrm>
            <a:off x="6139800" y="4557240"/>
            <a:ext cx="412920" cy="775800"/>
          </a:xfrm>
          <a:prstGeom prst="rect">
            <a:avLst/>
          </a:prstGeom>
          <a:ln>
            <a:noFill/>
          </a:ln>
        </p:spPr>
      </p:pic>
      <p:sp>
        <p:nvSpPr>
          <p:cNvPr id="1961" name="CustomShape 40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 ‘m</a:t>
            </a:r>
            <a:endParaRPr dirty="0"/>
          </a:p>
        </p:txBody>
      </p:sp>
      <p:sp>
        <p:nvSpPr>
          <p:cNvPr id="1962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</a:t>
            </a:r>
            <a:endParaRPr dirty="0"/>
          </a:p>
        </p:txBody>
      </p:sp>
      <p:pic>
        <p:nvPicPr>
          <p:cNvPr id="1963" name="Picture 123"/>
          <p:cNvPicPr/>
          <p:nvPr/>
        </p:nvPicPr>
        <p:blipFill>
          <a:blip r:embed="rId21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4" name="Picture 124"/>
          <p:cNvPicPr/>
          <p:nvPr/>
        </p:nvPicPr>
        <p:blipFill>
          <a:blip r:embed="rId21"/>
          <a:srcRect r="45507"/>
          <a:stretch/>
        </p:blipFill>
        <p:spPr>
          <a:xfrm>
            <a:off x="2329920" y="31068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1965" name="Picture 112"/>
          <p:cNvPicPr/>
          <p:nvPr/>
        </p:nvPicPr>
        <p:blipFill>
          <a:blip r:embed="rId17"/>
          <a:stretch/>
        </p:blipFill>
        <p:spPr>
          <a:xfrm>
            <a:off x="2590560" y="31935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66" name="Picture 125"/>
          <p:cNvPicPr/>
          <p:nvPr/>
        </p:nvPicPr>
        <p:blipFill>
          <a:blip r:embed="rId17"/>
          <a:stretch/>
        </p:blipFill>
        <p:spPr>
          <a:xfrm>
            <a:off x="2641320" y="4433400"/>
            <a:ext cx="787320" cy="786600"/>
          </a:xfrm>
          <a:prstGeom prst="rect">
            <a:avLst/>
          </a:prstGeom>
          <a:ln>
            <a:noFill/>
          </a:ln>
        </p:spPr>
      </p:pic>
      <p:sp>
        <p:nvSpPr>
          <p:cNvPr id="1967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68" name="CustomShape 4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</a:t>
            </a:r>
            <a:endParaRPr dirty="0"/>
          </a:p>
        </p:txBody>
      </p:sp>
      <p:pic>
        <p:nvPicPr>
          <p:cNvPr id="1969" name="Picture 99"/>
          <p:cNvPicPr/>
          <p:nvPr/>
        </p:nvPicPr>
        <p:blipFill>
          <a:blip r:embed="rId18"/>
          <a:srcRect t="26054" r="13789"/>
          <a:stretch/>
        </p:blipFill>
        <p:spPr>
          <a:xfrm>
            <a:off x="457200" y="4495680"/>
            <a:ext cx="904680" cy="775800"/>
          </a:xfrm>
          <a:prstGeom prst="rect">
            <a:avLst/>
          </a:prstGeom>
          <a:ln>
            <a:noFill/>
          </a:ln>
        </p:spPr>
      </p:pic>
      <p:sp>
        <p:nvSpPr>
          <p:cNvPr id="1970" name="CustomShape 44"/>
          <p:cNvSpPr/>
          <p:nvPr/>
        </p:nvSpPr>
        <p:spPr>
          <a:xfrm>
            <a:off x="990720" y="42670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1" name="CustomShape 45"/>
          <p:cNvSpPr/>
          <p:nvPr/>
        </p:nvSpPr>
        <p:spPr>
          <a:xfrm>
            <a:off x="380880" y="449568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2" name="Picture 127"/>
          <p:cNvPicPr/>
          <p:nvPr/>
        </p:nvPicPr>
        <p:blipFill>
          <a:blip r:embed="rId21"/>
          <a:srcRect r="45507"/>
          <a:stretch/>
        </p:blipFill>
        <p:spPr>
          <a:xfrm>
            <a:off x="59554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3" name="CustomShape 4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4" name="CustomShape 4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</a:t>
            </a:r>
            <a:endParaRPr dirty="0"/>
          </a:p>
        </p:txBody>
      </p:sp>
      <p:pic>
        <p:nvPicPr>
          <p:cNvPr id="1975" name="Picture 128"/>
          <p:cNvPicPr/>
          <p:nvPr/>
        </p:nvPicPr>
        <p:blipFill>
          <a:blip r:embed="rId17"/>
          <a:stretch/>
        </p:blipFill>
        <p:spPr>
          <a:xfrm>
            <a:off x="4571640" y="322632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1976" name="Picture 130"/>
          <p:cNvPicPr/>
          <p:nvPr/>
        </p:nvPicPr>
        <p:blipFill>
          <a:blip r:embed="rId21"/>
          <a:srcRect r="45507"/>
          <a:stretch/>
        </p:blipFill>
        <p:spPr>
          <a:xfrm>
            <a:off x="4279680" y="3099240"/>
            <a:ext cx="520560" cy="931320"/>
          </a:xfrm>
          <a:prstGeom prst="rect">
            <a:avLst/>
          </a:prstGeom>
          <a:ln>
            <a:noFill/>
          </a:ln>
        </p:spPr>
      </p:pic>
      <p:sp>
        <p:nvSpPr>
          <p:cNvPr id="1977" name="CustomShape 48"/>
          <p:cNvSpPr/>
          <p:nvPr/>
        </p:nvSpPr>
        <p:spPr>
          <a:xfrm>
            <a:off x="4038480" y="3200400"/>
            <a:ext cx="1142280" cy="83736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78" name="Picture 133"/>
          <p:cNvPicPr/>
          <p:nvPr/>
        </p:nvPicPr>
        <p:blipFill>
          <a:blip r:embed="rId2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1979" name="Picture 134"/>
          <p:cNvPicPr/>
          <p:nvPr/>
        </p:nvPicPr>
        <p:blipFill>
          <a:blip r:embed="rId23"/>
          <a:stretch/>
        </p:blipFill>
        <p:spPr>
          <a:xfrm>
            <a:off x="6349320" y="3314880"/>
            <a:ext cx="571680" cy="570960"/>
          </a:xfrm>
          <a:prstGeom prst="rect">
            <a:avLst/>
          </a:prstGeom>
          <a:ln>
            <a:noFill/>
          </a:ln>
        </p:spPr>
      </p:pic>
      <p:sp>
        <p:nvSpPr>
          <p:cNvPr id="1980" name="CustomShape 49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people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</a:t>
            </a:r>
            <a:endParaRPr lang="en-US" dirty="0"/>
          </a:p>
        </p:txBody>
      </p:sp>
      <p:sp>
        <p:nvSpPr>
          <p:cNvPr id="8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2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5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198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006" name="CustomShape 23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0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friend</a:t>
            </a:r>
            <a:endParaRPr dirty="0"/>
          </a:p>
        </p:txBody>
      </p:sp>
      <p:pic>
        <p:nvPicPr>
          <p:cNvPr id="2008" name="Picture 102"/>
          <p:cNvPicPr/>
          <p:nvPr/>
        </p:nvPicPr>
        <p:blipFill rotWithShape="1">
          <a:blip r:embed="rId3"/>
          <a:srcRect b="15429"/>
          <a:stretch/>
        </p:blipFill>
        <p:spPr>
          <a:xfrm>
            <a:off x="2331000" y="1766160"/>
            <a:ext cx="900000" cy="761140"/>
          </a:xfrm>
          <a:prstGeom prst="rect">
            <a:avLst/>
          </a:prstGeom>
          <a:ln>
            <a:noFill/>
          </a:ln>
        </p:spPr>
      </p:pic>
      <p:pic>
        <p:nvPicPr>
          <p:cNvPr id="2010" name="Picture 133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13" name="CustomShape 28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5" name="CustomShape 3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7740" y="111780"/>
            <a:ext cx="3239640" cy="1243800"/>
          </a:xfrm>
        </p:spPr>
        <p:txBody>
          <a:bodyPr/>
          <a:lstStyle/>
          <a:p>
            <a:r>
              <a:rPr lang="en-US" dirty="0" smtClean="0"/>
              <a:t>friends</a:t>
            </a:r>
            <a:endParaRPr lang="en-US" dirty="0"/>
          </a:p>
        </p:txBody>
      </p:sp>
      <p:sp>
        <p:nvSpPr>
          <p:cNvPr id="37" name="CustomShape 2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27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2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1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0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pic>
        <p:nvPicPr>
          <p:cNvPr id="2044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47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49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1" name="CustomShape 31"/>
          <p:cNvSpPr/>
          <p:nvPr/>
        </p:nvSpPr>
        <p:spPr>
          <a:xfrm>
            <a:off x="1981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 dirty="0"/>
          </a:p>
        </p:txBody>
      </p:sp>
      <p:pic>
        <p:nvPicPr>
          <p:cNvPr id="2052" name="Picture 38"/>
          <p:cNvPicPr/>
          <p:nvPr/>
        </p:nvPicPr>
        <p:blipFill>
          <a:blip r:embed="rId4"/>
          <a:stretch/>
        </p:blipFill>
        <p:spPr>
          <a:xfrm>
            <a:off x="2286000" y="1793160"/>
            <a:ext cx="923760" cy="9237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scwfriends</a:t>
            </a:r>
            <a:endParaRPr lang="en-US" dirty="0"/>
          </a:p>
        </p:txBody>
      </p:sp>
      <p:sp>
        <p:nvSpPr>
          <p:cNvPr id="37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5"/>
          <p:cNvSpPr/>
          <p:nvPr/>
        </p:nvSpPr>
        <p:spPr>
          <a:xfrm>
            <a:off x="152280" y="28474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6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4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5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9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0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1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2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3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4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5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6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7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1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2080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083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5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7" name="CustomShape 3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Support staff</a:t>
            </a:r>
            <a:endParaRPr/>
          </a:p>
        </p:txBody>
      </p:sp>
      <p:pic>
        <p:nvPicPr>
          <p:cNvPr id="2088" name="Picture 38"/>
          <p:cNvPicPr/>
          <p:nvPr/>
        </p:nvPicPr>
        <p:blipFill>
          <a:blip r:embed="rId4"/>
          <a:stretch/>
        </p:blipFill>
        <p:spPr>
          <a:xfrm>
            <a:off x="2396520" y="1752480"/>
            <a:ext cx="930600" cy="930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staff</a:t>
            </a:r>
            <a:endParaRPr lang="en-US" dirty="0"/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5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2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0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1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2" name="CustomShape 1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3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10" name="CustomShape 21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115" name="CustomShape 24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16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18" name="CustomShape 26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9" name="CustomShape 27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1" name="CustomShape 2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3" name="CustomShape 31"/>
          <p:cNvSpPr/>
          <p:nvPr/>
        </p:nvSpPr>
        <p:spPr>
          <a:xfrm>
            <a:off x="1981080" y="15238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pic>
        <p:nvPicPr>
          <p:cNvPr id="2124" name="Picture 38"/>
          <p:cNvPicPr/>
          <p:nvPr/>
        </p:nvPicPr>
        <p:blipFill>
          <a:blip r:embed="rId4"/>
          <a:stretch/>
        </p:blipFill>
        <p:spPr>
          <a:xfrm>
            <a:off x="2388600" y="1768320"/>
            <a:ext cx="938520" cy="93852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Education staff</a:t>
            </a:r>
            <a:endParaRPr lang="en-US" dirty="0"/>
          </a:p>
        </p:txBody>
      </p:sp>
      <p:sp>
        <p:nvSpPr>
          <p:cNvPr id="38" name="CustomShape 2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25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7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3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2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3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7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8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144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145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146" name="CustomShape 2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sp>
        <p:nvSpPr>
          <p:cNvPr id="2150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51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152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3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4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5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6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8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Job</a:t>
            </a:r>
            <a:endParaRPr/>
          </a:p>
        </p:txBody>
      </p:sp>
      <p:pic>
        <p:nvPicPr>
          <p:cNvPr id="2159" name="Picture 41"/>
          <p:cNvPicPr/>
          <p:nvPr/>
        </p:nvPicPr>
        <p:blipFill>
          <a:blip r:embed="rId4"/>
          <a:stretch/>
        </p:blipFill>
        <p:spPr>
          <a:xfrm>
            <a:off x="2288160" y="1786680"/>
            <a:ext cx="900000" cy="900000"/>
          </a:xfrm>
          <a:prstGeom prst="rect">
            <a:avLst/>
          </a:prstGeom>
          <a:ln>
            <a:noFill/>
          </a:ln>
        </p:spPr>
      </p:pic>
      <p:pic>
        <p:nvPicPr>
          <p:cNvPr id="2160" name="Picture 44"/>
          <p:cNvPicPr/>
          <p:nvPr/>
        </p:nvPicPr>
        <p:blipFill>
          <a:blip r:embed="rId5"/>
          <a:stretch/>
        </p:blipFill>
        <p:spPr>
          <a:xfrm>
            <a:off x="4241880" y="180324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1" name="Picture 47"/>
          <p:cNvPicPr/>
          <p:nvPr/>
        </p:nvPicPr>
        <p:blipFill>
          <a:blip r:embed="rId6"/>
          <a:stretch/>
        </p:blipFill>
        <p:spPr>
          <a:xfrm>
            <a:off x="4698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2" name="Picture 48"/>
          <p:cNvPicPr/>
          <p:nvPr/>
        </p:nvPicPr>
        <p:blipFill>
          <a:blip r:embed="rId7"/>
          <a:stretch/>
        </p:blipFill>
        <p:spPr>
          <a:xfrm>
            <a:off x="5931000" y="450936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163" name="Picture 49"/>
          <p:cNvPicPr/>
          <p:nvPr/>
        </p:nvPicPr>
        <p:blipFill>
          <a:blip r:embed="rId8"/>
          <a:stretch/>
        </p:blipFill>
        <p:spPr>
          <a:xfrm>
            <a:off x="7772400" y="44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4" name="Picture 50"/>
          <p:cNvPicPr/>
          <p:nvPr/>
        </p:nvPicPr>
        <p:blipFill>
          <a:blip r:embed="rId9"/>
          <a:stretch/>
        </p:blipFill>
        <p:spPr>
          <a:xfrm>
            <a:off x="5918040" y="317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165" name="Picture 51"/>
          <p:cNvPicPr/>
          <p:nvPr/>
        </p:nvPicPr>
        <p:blipFill>
          <a:blip r:embed="rId10"/>
          <a:stretch/>
        </p:blipFill>
        <p:spPr>
          <a:xfrm>
            <a:off x="7616160" y="3107160"/>
            <a:ext cx="930600" cy="930600"/>
          </a:xfrm>
          <a:prstGeom prst="rect">
            <a:avLst/>
          </a:prstGeom>
          <a:ln>
            <a:noFill/>
          </a:ln>
        </p:spPr>
      </p:pic>
      <p:pic>
        <p:nvPicPr>
          <p:cNvPr id="2166" name="Picture 54"/>
          <p:cNvPicPr/>
          <p:nvPr/>
        </p:nvPicPr>
        <p:blipFill>
          <a:blip r:embed="rId11"/>
          <a:stretch/>
        </p:blipFill>
        <p:spPr>
          <a:xfrm>
            <a:off x="5918040" y="181152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7" name="Picture 55"/>
          <p:cNvPicPr/>
          <p:nvPr/>
        </p:nvPicPr>
        <p:blipFill>
          <a:blip r:embed="rId12"/>
          <a:stretch/>
        </p:blipFill>
        <p:spPr>
          <a:xfrm>
            <a:off x="2502000" y="316260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2168" name="Picture 56"/>
          <p:cNvPicPr/>
          <p:nvPr/>
        </p:nvPicPr>
        <p:blipFill>
          <a:blip r:embed="rId13"/>
          <a:stretch/>
        </p:blipFill>
        <p:spPr>
          <a:xfrm>
            <a:off x="533520" y="4419720"/>
            <a:ext cx="938520" cy="938520"/>
          </a:xfrm>
          <a:prstGeom prst="rect">
            <a:avLst/>
          </a:prstGeom>
          <a:ln>
            <a:noFill/>
          </a:ln>
        </p:spPr>
      </p:pic>
      <p:pic>
        <p:nvPicPr>
          <p:cNvPr id="2169" name="Picture 58"/>
          <p:cNvPicPr/>
          <p:nvPr/>
        </p:nvPicPr>
        <p:blipFill>
          <a:blip r:embed="rId14"/>
          <a:stretch/>
        </p:blipFill>
        <p:spPr>
          <a:xfrm>
            <a:off x="2425680" y="450936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2170" name="Picture 60"/>
          <p:cNvPicPr/>
          <p:nvPr/>
        </p:nvPicPr>
        <p:blipFill>
          <a:blip r:embed="rId15"/>
          <a:stretch/>
        </p:blipFill>
        <p:spPr>
          <a:xfrm>
            <a:off x="4128480" y="4478040"/>
            <a:ext cx="855360" cy="855360"/>
          </a:xfrm>
          <a:prstGeom prst="rect">
            <a:avLst/>
          </a:prstGeom>
          <a:ln>
            <a:noFill/>
          </a:ln>
        </p:spPr>
      </p:pic>
      <p:pic>
        <p:nvPicPr>
          <p:cNvPr id="2171" name="Picture 61"/>
          <p:cNvPicPr/>
          <p:nvPr/>
        </p:nvPicPr>
        <p:blipFill>
          <a:blip r:embed="rId16"/>
          <a:stretch/>
        </p:blipFill>
        <p:spPr>
          <a:xfrm>
            <a:off x="2438280" y="58672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172" name="Picture 62"/>
          <p:cNvPicPr/>
          <p:nvPr/>
        </p:nvPicPr>
        <p:blipFill>
          <a:blip r:embed="rId17"/>
          <a:stretch/>
        </p:blipFill>
        <p:spPr>
          <a:xfrm>
            <a:off x="533520" y="58672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173" name="Picture 64"/>
          <p:cNvPicPr/>
          <p:nvPr/>
        </p:nvPicPr>
        <p:blipFill>
          <a:blip r:embed="rId18"/>
          <a:stretch/>
        </p:blipFill>
        <p:spPr>
          <a:xfrm>
            <a:off x="782316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2174" name="CustomShape 31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driver</a:t>
            </a:r>
            <a:endParaRPr/>
          </a:p>
        </p:txBody>
      </p:sp>
      <p:sp>
        <p:nvSpPr>
          <p:cNvPr id="2175" name="CustomShape 3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OT</a:t>
            </a:r>
            <a:endParaRPr/>
          </a:p>
        </p:txBody>
      </p:sp>
      <p:sp>
        <p:nvSpPr>
          <p:cNvPr id="2176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handy person</a:t>
            </a:r>
            <a:endParaRPr/>
          </a:p>
        </p:txBody>
      </p:sp>
      <p:sp>
        <p:nvSpPr>
          <p:cNvPr id="2177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pilot</a:t>
            </a:r>
            <a:endParaRPr/>
          </a:p>
        </p:txBody>
      </p:sp>
      <p:sp>
        <p:nvSpPr>
          <p:cNvPr id="2178" name="CustomShape 35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police officer</a:t>
            </a:r>
            <a:endParaRPr/>
          </a:p>
        </p:txBody>
      </p:sp>
      <p:sp>
        <p:nvSpPr>
          <p:cNvPr id="2179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post person</a:t>
            </a:r>
            <a:endParaRPr/>
          </a:p>
        </p:txBody>
      </p:sp>
      <p:sp>
        <p:nvSpPr>
          <p:cNvPr id="2180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nurse</a:t>
            </a:r>
            <a:endParaRPr/>
          </a:p>
        </p:txBody>
      </p:sp>
      <p:sp>
        <p:nvSpPr>
          <p:cNvPr id="2181" name="CustomShape 38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SLT</a:t>
            </a:r>
            <a:endParaRPr/>
          </a:p>
        </p:txBody>
      </p:sp>
      <p:sp>
        <p:nvSpPr>
          <p:cNvPr id="2182" name="CustomShape 3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83" name="Picture 46"/>
          <p:cNvPicPr/>
          <p:nvPr/>
        </p:nvPicPr>
        <p:blipFill>
          <a:blip r:embed="rId19"/>
          <a:stretch/>
        </p:blipFill>
        <p:spPr>
          <a:xfrm>
            <a:off x="4165560" y="315468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184" name="CustomShape 4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2185" name="CustomShape 41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doctor</a:t>
            </a:r>
            <a:endParaRPr/>
          </a:p>
        </p:txBody>
      </p:sp>
      <p:sp>
        <p:nvSpPr>
          <p:cNvPr id="2186" name="CustomShape 42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</a:t>
            </a:r>
            <a:endParaRPr/>
          </a:p>
        </p:txBody>
      </p:sp>
      <p:sp>
        <p:nvSpPr>
          <p:cNvPr id="218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caretaker</a:t>
            </a:r>
            <a:endParaRPr/>
          </a:p>
        </p:txBody>
      </p:sp>
      <p:sp>
        <p:nvSpPr>
          <p:cNvPr id="2188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mechanic</a:t>
            </a:r>
            <a:endParaRPr/>
          </a:p>
        </p:txBody>
      </p:sp>
      <p:sp>
        <p:nvSpPr>
          <p:cNvPr id="2189" name="CustomShape 45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physio</a:t>
            </a:r>
            <a:endParaRPr/>
          </a:p>
        </p:txBody>
      </p:sp>
      <p:sp>
        <p:nvSpPr>
          <p:cNvPr id="2190" name="CustomShape 46"/>
          <p:cNvSpPr/>
          <p:nvPr/>
        </p:nvSpPr>
        <p:spPr>
          <a:xfrm>
            <a:off x="731520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cleaner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</a:t>
            </a:r>
            <a:endParaRPr lang="en-US" dirty="0"/>
          </a:p>
        </p:txBody>
      </p:sp>
      <p:sp>
        <p:nvSpPr>
          <p:cNvPr id="68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7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19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6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7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8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9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0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1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2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3" name="CustomShape 1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4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8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10" name="CustomShape 19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School/college/work mates</a:t>
            </a:r>
            <a:endParaRPr/>
          </a:p>
        </p:txBody>
      </p:sp>
      <p:sp>
        <p:nvSpPr>
          <p:cNvPr id="2211" name="CustomShape 20"/>
          <p:cNvSpPr/>
          <p:nvPr/>
        </p:nvSpPr>
        <p:spPr>
          <a:xfrm>
            <a:off x="734004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Education staff</a:t>
            </a:r>
            <a:endParaRPr/>
          </a:p>
        </p:txBody>
      </p:sp>
      <p:sp>
        <p:nvSpPr>
          <p:cNvPr id="2216" name="CustomShape 23"/>
          <p:cNvSpPr/>
          <p:nvPr/>
        </p:nvSpPr>
        <p:spPr>
          <a:xfrm>
            <a:off x="2590920" y="428076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217" name="Picture 133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19" name="CustomShape 25"/>
          <p:cNvSpPr/>
          <p:nvPr/>
        </p:nvSpPr>
        <p:spPr>
          <a:xfrm>
            <a:off x="734004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0" name="CustomShape 26"/>
          <p:cNvSpPr/>
          <p:nvPr/>
        </p:nvSpPr>
        <p:spPr>
          <a:xfrm>
            <a:off x="734004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1" name="CustomShape 2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2" name="CustomShape 2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4" name="CustomShape 3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Dad</a:t>
            </a:r>
            <a:endParaRPr/>
          </a:p>
        </p:txBody>
      </p:sp>
      <p:pic>
        <p:nvPicPr>
          <p:cNvPr id="2225" name="Picture 41"/>
          <p:cNvPicPr/>
          <p:nvPr/>
        </p:nvPicPr>
        <p:blipFill>
          <a:blip r:embed="rId4"/>
          <a:stretch/>
        </p:blipFill>
        <p:spPr>
          <a:xfrm>
            <a:off x="457200" y="31626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2226" name="CustomShape 31"/>
          <p:cNvSpPr/>
          <p:nvPr/>
        </p:nvSpPr>
        <p:spPr>
          <a:xfrm>
            <a:off x="73400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child</a:t>
            </a:r>
            <a:endParaRPr/>
          </a:p>
        </p:txBody>
      </p:sp>
      <p:sp>
        <p:nvSpPr>
          <p:cNvPr id="2227" name="CustomShape 3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baby</a:t>
            </a:r>
            <a:endParaRPr/>
          </a:p>
        </p:txBody>
      </p:sp>
      <p:sp>
        <p:nvSpPr>
          <p:cNvPr id="2228" name="CustomShape 33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sister</a:t>
            </a:r>
            <a:endParaRPr/>
          </a:p>
        </p:txBody>
      </p:sp>
      <p:sp>
        <p:nvSpPr>
          <p:cNvPr id="2229" name="CustomShape 3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family</a:t>
            </a:r>
            <a:endParaRPr/>
          </a:p>
        </p:txBody>
      </p:sp>
      <p:sp>
        <p:nvSpPr>
          <p:cNvPr id="2230" name="CustomShape 35"/>
          <p:cNvSpPr/>
          <p:nvPr/>
        </p:nvSpPr>
        <p:spPr>
          <a:xfrm>
            <a:off x="377208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Mum</a:t>
            </a:r>
            <a:endParaRPr/>
          </a:p>
        </p:txBody>
      </p:sp>
      <p:sp>
        <p:nvSpPr>
          <p:cNvPr id="2231" name="CustomShape 3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lady</a:t>
            </a:r>
            <a:endParaRPr/>
          </a:p>
        </p:txBody>
      </p:sp>
      <p:sp>
        <p:nvSpPr>
          <p:cNvPr id="2232" name="CustomShape 37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man</a:t>
            </a:r>
            <a:endParaRPr/>
          </a:p>
        </p:txBody>
      </p:sp>
      <p:sp>
        <p:nvSpPr>
          <p:cNvPr id="2233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Grandad</a:t>
            </a:r>
            <a:endParaRPr/>
          </a:p>
        </p:txBody>
      </p:sp>
      <p:sp>
        <p:nvSpPr>
          <p:cNvPr id="2234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Granma</a:t>
            </a:r>
            <a:endParaRPr/>
          </a:p>
        </p:txBody>
      </p:sp>
      <p:pic>
        <p:nvPicPr>
          <p:cNvPr id="2235" name="Picture 56"/>
          <p:cNvPicPr/>
          <p:nvPr/>
        </p:nvPicPr>
        <p:blipFill>
          <a:blip r:embed="rId5"/>
          <a:stretch/>
        </p:blipFill>
        <p:spPr>
          <a:xfrm>
            <a:off x="2413080" y="450936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6" name="Picture 57"/>
          <p:cNvPicPr/>
          <p:nvPr/>
        </p:nvPicPr>
        <p:blipFill>
          <a:blip r:embed="rId6"/>
          <a:stretch/>
        </p:blipFill>
        <p:spPr>
          <a:xfrm>
            <a:off x="4178160" y="44956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237" name="Picture 58"/>
          <p:cNvPicPr/>
          <p:nvPr/>
        </p:nvPicPr>
        <p:blipFill>
          <a:blip r:embed="rId7"/>
          <a:stretch/>
        </p:blipFill>
        <p:spPr>
          <a:xfrm>
            <a:off x="417816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238" name="Picture 60"/>
          <p:cNvPicPr/>
          <p:nvPr/>
        </p:nvPicPr>
        <p:blipFill>
          <a:blip r:embed="rId8"/>
          <a:stretch/>
        </p:blipFill>
        <p:spPr>
          <a:xfrm>
            <a:off x="2413080" y="1836000"/>
            <a:ext cx="773280" cy="773280"/>
          </a:xfrm>
          <a:prstGeom prst="rect">
            <a:avLst/>
          </a:prstGeom>
          <a:ln>
            <a:noFill/>
          </a:ln>
        </p:spPr>
      </p:pic>
      <p:pic>
        <p:nvPicPr>
          <p:cNvPr id="2239" name="Picture 61"/>
          <p:cNvPicPr/>
          <p:nvPr/>
        </p:nvPicPr>
        <p:blipFill>
          <a:blip r:embed="rId9"/>
          <a:stretch/>
        </p:blipFill>
        <p:spPr>
          <a:xfrm>
            <a:off x="5943600" y="1836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2240" name="Picture 62"/>
          <p:cNvPicPr/>
          <p:nvPr/>
        </p:nvPicPr>
        <p:blipFill>
          <a:blip r:embed="rId10"/>
          <a:stretch/>
        </p:blipFill>
        <p:spPr>
          <a:xfrm>
            <a:off x="7772400" y="17841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2241" name="Picture 64"/>
          <p:cNvPicPr/>
          <p:nvPr/>
        </p:nvPicPr>
        <p:blipFill>
          <a:blip r:embed="rId11"/>
          <a:srcRect l="21875" t="25703" r="26484" b="27304"/>
          <a:stretch/>
        </p:blipFill>
        <p:spPr>
          <a:xfrm>
            <a:off x="7709400" y="319356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2242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3" name="CustomShape 41"/>
          <p:cNvSpPr/>
          <p:nvPr/>
        </p:nvSpPr>
        <p:spPr>
          <a:xfrm>
            <a:off x="1981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brother</a:t>
            </a:r>
            <a:endParaRPr/>
          </a:p>
        </p:txBody>
      </p:sp>
      <p:pic>
        <p:nvPicPr>
          <p:cNvPr id="2244" name="Picture 65"/>
          <p:cNvPicPr/>
          <p:nvPr/>
        </p:nvPicPr>
        <p:blipFill>
          <a:blip r:embed="rId12"/>
          <a:stretch/>
        </p:blipFill>
        <p:spPr>
          <a:xfrm>
            <a:off x="2297880" y="3086640"/>
            <a:ext cx="951480" cy="951480"/>
          </a:xfrm>
          <a:prstGeom prst="rect">
            <a:avLst/>
          </a:prstGeom>
          <a:ln>
            <a:noFill/>
          </a:ln>
        </p:spPr>
      </p:pic>
      <p:pic>
        <p:nvPicPr>
          <p:cNvPr id="2245" name="Picture 66"/>
          <p:cNvPicPr/>
          <p:nvPr/>
        </p:nvPicPr>
        <p:blipFill>
          <a:blip r:embed="rId13"/>
          <a:stretch/>
        </p:blipFill>
        <p:spPr>
          <a:xfrm>
            <a:off x="4152960" y="3073320"/>
            <a:ext cx="964440" cy="964440"/>
          </a:xfrm>
          <a:prstGeom prst="rect">
            <a:avLst/>
          </a:prstGeom>
          <a:ln>
            <a:noFill/>
          </a:ln>
        </p:spPr>
      </p:pic>
      <p:pic>
        <p:nvPicPr>
          <p:cNvPr id="2246" name="Picture 68"/>
          <p:cNvPicPr/>
          <p:nvPr/>
        </p:nvPicPr>
        <p:blipFill>
          <a:blip r:embed="rId14"/>
          <a:stretch/>
        </p:blipFill>
        <p:spPr>
          <a:xfrm rot="14615400">
            <a:off x="5943600" y="3162960"/>
            <a:ext cx="837360" cy="8380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family</a:t>
            </a:r>
            <a:endParaRPr lang="en-US" dirty="0"/>
          </a:p>
        </p:txBody>
      </p:sp>
      <p:sp>
        <p:nvSpPr>
          <p:cNvPr id="58" name="CustomShape 24"/>
          <p:cNvSpPr/>
          <p:nvPr/>
        </p:nvSpPr>
        <p:spPr>
          <a:xfrm>
            <a:off x="734004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0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3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CustomShape 1"/>
          <p:cNvSpPr/>
          <p:nvPr/>
        </p:nvSpPr>
        <p:spPr>
          <a:xfrm>
            <a:off x="733356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49" name="CustomShape 2">
            <a:hlinkClick r:id="rId2" action="ppaction://hlinksldjump"/>
          </p:cNvPr>
          <p:cNvSpPr/>
          <p:nvPr/>
        </p:nvSpPr>
        <p:spPr>
          <a:xfrm>
            <a:off x="7340760" y="4176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0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1" name="CustomShape 4"/>
          <p:cNvSpPr/>
          <p:nvPr/>
        </p:nvSpPr>
        <p:spPr>
          <a:xfrm>
            <a:off x="195624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2" name="CustomShape 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4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5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7" name="CustomShape 1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8" name="CustomShape 11"/>
          <p:cNvSpPr/>
          <p:nvPr/>
        </p:nvSpPr>
        <p:spPr>
          <a:xfrm>
            <a:off x="1956240" y="152388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59" name="CustomShape 12"/>
          <p:cNvSpPr/>
          <p:nvPr/>
        </p:nvSpPr>
        <p:spPr>
          <a:xfrm>
            <a:off x="195624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0" name="CustomShape 13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1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2" name="CustomShape 15"/>
          <p:cNvSpPr/>
          <p:nvPr/>
        </p:nvSpPr>
        <p:spPr>
          <a:xfrm>
            <a:off x="556272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3" name="CustomShape 16">
            <a:hlinkClick r:id="rId3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4" name="CustomShape 17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5" name="CustomShape 18">
            <a:hlinkClick r:id="rId5" action="ppaction://hlinksldjump"/>
          </p:cNvPr>
          <p:cNvSpPr/>
          <p:nvPr/>
        </p:nvSpPr>
        <p:spPr>
          <a:xfrm>
            <a:off x="152280" y="289116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6" name="CustomShape 19">
            <a:hlinkClick r:id="rId6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70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272" name="CustomShape 25"/>
          <p:cNvSpPr/>
          <p:nvPr/>
        </p:nvSpPr>
        <p:spPr>
          <a:xfrm>
            <a:off x="5562720" y="14936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</a:t>
            </a:r>
            <a:r>
              <a:rPr lang="en-US" sz="14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don’t </a:t>
            </a: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feel well</a:t>
            </a:r>
            <a:endParaRPr dirty="0"/>
          </a:p>
        </p:txBody>
      </p:sp>
      <p:sp>
        <p:nvSpPr>
          <p:cNvPr id="2273" name="CustomShape 26"/>
          <p:cNvSpPr/>
          <p:nvPr/>
        </p:nvSpPr>
        <p:spPr>
          <a:xfrm>
            <a:off x="556272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got a problem with my	</a:t>
            </a:r>
            <a:endParaRPr dirty="0"/>
          </a:p>
        </p:txBody>
      </p:sp>
      <p:sp>
        <p:nvSpPr>
          <p:cNvPr id="2274" name="CustomShape 27"/>
          <p:cNvSpPr/>
          <p:nvPr/>
        </p:nvSpPr>
        <p:spPr>
          <a:xfrm>
            <a:off x="1981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want to chill out on my bed</a:t>
            </a:r>
            <a:endParaRPr/>
          </a:p>
        </p:txBody>
      </p:sp>
      <p:sp>
        <p:nvSpPr>
          <p:cNvPr id="2275" name="CustomShape 28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shave</a:t>
            </a:r>
            <a:endParaRPr dirty="0"/>
          </a:p>
        </p:txBody>
      </p:sp>
      <p:sp>
        <p:nvSpPr>
          <p:cNvPr id="2276" name="CustomShape 29"/>
          <p:cNvSpPr/>
          <p:nvPr/>
        </p:nvSpPr>
        <p:spPr>
          <a:xfrm>
            <a:off x="1956240" y="15444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the toilet</a:t>
            </a:r>
            <a:endParaRPr/>
          </a:p>
        </p:txBody>
      </p:sp>
      <p:sp>
        <p:nvSpPr>
          <p:cNvPr id="2277" name="CustomShape 30"/>
          <p:cNvSpPr/>
          <p:nvPr/>
        </p:nvSpPr>
        <p:spPr>
          <a:xfrm>
            <a:off x="152280" y="5562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get changed</a:t>
            </a:r>
            <a:endParaRPr/>
          </a:p>
        </p:txBody>
      </p:sp>
      <p:pic>
        <p:nvPicPr>
          <p:cNvPr id="2280" name="Picture 91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281" name="CustomShape 3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82" name="CustomShape 32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some help</a:t>
            </a:r>
            <a:endParaRPr/>
          </a:p>
        </p:txBody>
      </p:sp>
      <p:pic>
        <p:nvPicPr>
          <p:cNvPr id="2283" name="Picture 78"/>
          <p:cNvPicPr/>
          <p:nvPr/>
        </p:nvPicPr>
        <p:blipFill>
          <a:blip r:embed="rId8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284" name="CustomShape 33"/>
          <p:cNvSpPr/>
          <p:nvPr/>
        </p:nvSpPr>
        <p:spPr>
          <a:xfrm>
            <a:off x="556272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my medication</a:t>
            </a:r>
            <a:endParaRPr/>
          </a:p>
        </p:txBody>
      </p:sp>
      <p:sp>
        <p:nvSpPr>
          <p:cNvPr id="2285" name="CustomShape 34"/>
          <p:cNvSpPr/>
          <p:nvPr/>
        </p:nvSpPr>
        <p:spPr>
          <a:xfrm>
            <a:off x="7340760" y="289116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Please can you clean my glasses</a:t>
            </a:r>
            <a:endParaRPr/>
          </a:p>
        </p:txBody>
      </p:sp>
      <p:sp>
        <p:nvSpPr>
          <p:cNvPr id="2286" name="CustomShape 35"/>
          <p:cNvSpPr/>
          <p:nvPr/>
        </p:nvSpPr>
        <p:spPr>
          <a:xfrm>
            <a:off x="198108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like a shower</a:t>
            </a:r>
            <a:endParaRPr dirty="0"/>
          </a:p>
        </p:txBody>
      </p:sp>
      <p:sp>
        <p:nvSpPr>
          <p:cNvPr id="2287" name="CustomShape 36"/>
          <p:cNvSpPr/>
          <p:nvPr/>
        </p:nvSpPr>
        <p:spPr>
          <a:xfrm>
            <a:off x="3733920" y="41864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I’d love a bath</a:t>
            </a:r>
            <a:endParaRPr dirty="0"/>
          </a:p>
        </p:txBody>
      </p:sp>
      <p:sp>
        <p:nvSpPr>
          <p:cNvPr id="2288" name="CustomShape 37"/>
          <p:cNvSpPr/>
          <p:nvPr/>
        </p:nvSpPr>
        <p:spPr>
          <a:xfrm>
            <a:off x="3772080" y="55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hair please</a:t>
            </a:r>
            <a:endParaRPr/>
          </a:p>
        </p:txBody>
      </p:sp>
      <p:pic>
        <p:nvPicPr>
          <p:cNvPr id="2289" name="Picture 95"/>
          <p:cNvPicPr/>
          <p:nvPr/>
        </p:nvPicPr>
        <p:blipFill>
          <a:blip r:embed="rId9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2290" name="Picture 97"/>
          <p:cNvPicPr/>
          <p:nvPr/>
        </p:nvPicPr>
        <p:blipFill>
          <a:blip r:embed="rId10"/>
          <a:stretch/>
        </p:blipFill>
        <p:spPr>
          <a:xfrm>
            <a:off x="533520" y="4474080"/>
            <a:ext cx="878040" cy="878040"/>
          </a:xfrm>
          <a:prstGeom prst="rect">
            <a:avLst/>
          </a:prstGeom>
          <a:ln>
            <a:noFill/>
          </a:ln>
        </p:spPr>
      </p:pic>
      <p:sp>
        <p:nvSpPr>
          <p:cNvPr id="2291" name="CustomShape 38"/>
          <p:cNvSpPr/>
          <p:nvPr/>
        </p:nvSpPr>
        <p:spPr>
          <a:xfrm>
            <a:off x="152280" y="4176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Can you do my nails please</a:t>
            </a:r>
            <a:endParaRPr/>
          </a:p>
        </p:txBody>
      </p:sp>
      <p:pic>
        <p:nvPicPr>
          <p:cNvPr id="2292" name="Picture 99"/>
          <p:cNvPicPr/>
          <p:nvPr/>
        </p:nvPicPr>
        <p:blipFill>
          <a:blip r:embed="rId11"/>
          <a:stretch/>
        </p:blipFill>
        <p:spPr>
          <a:xfrm>
            <a:off x="4317120" y="581544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2293" name="Picture 101"/>
          <p:cNvPicPr/>
          <p:nvPr/>
        </p:nvPicPr>
        <p:blipFill>
          <a:blip r:embed="rId12"/>
          <a:stretch/>
        </p:blipFill>
        <p:spPr>
          <a:xfrm rot="18386400">
            <a:off x="3895200" y="5918400"/>
            <a:ext cx="621000" cy="621000"/>
          </a:xfrm>
          <a:prstGeom prst="rect">
            <a:avLst/>
          </a:prstGeom>
          <a:ln>
            <a:noFill/>
          </a:ln>
        </p:spPr>
      </p:pic>
      <p:pic>
        <p:nvPicPr>
          <p:cNvPr id="2294" name="Picture 104"/>
          <p:cNvPicPr/>
          <p:nvPr/>
        </p:nvPicPr>
        <p:blipFill>
          <a:blip r:embed="rId13"/>
          <a:stretch/>
        </p:blipFill>
        <p:spPr>
          <a:xfrm>
            <a:off x="6019920" y="3276720"/>
            <a:ext cx="718560" cy="718560"/>
          </a:xfrm>
          <a:prstGeom prst="rect">
            <a:avLst/>
          </a:prstGeom>
          <a:ln>
            <a:noFill/>
          </a:ln>
        </p:spPr>
      </p:pic>
      <p:pic>
        <p:nvPicPr>
          <p:cNvPr id="2295" name="Picture 105"/>
          <p:cNvPicPr/>
          <p:nvPr/>
        </p:nvPicPr>
        <p:blipFill>
          <a:blip r:embed="rId14"/>
          <a:stretch/>
        </p:blipFill>
        <p:spPr>
          <a:xfrm>
            <a:off x="2362320" y="443088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296" name="Picture 120"/>
          <p:cNvPicPr/>
          <p:nvPr/>
        </p:nvPicPr>
        <p:blipFill>
          <a:blip r:embed="rId15"/>
          <a:stretch/>
        </p:blipFill>
        <p:spPr>
          <a:xfrm>
            <a:off x="41148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2297" name="Picture 121"/>
          <p:cNvPicPr/>
          <p:nvPr/>
        </p:nvPicPr>
        <p:blipFill>
          <a:blip r:embed="rId16"/>
          <a:stretch/>
        </p:blipFill>
        <p:spPr>
          <a:xfrm>
            <a:off x="4222800" y="311328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2298" name="Picture 124"/>
          <p:cNvPicPr/>
          <p:nvPr/>
        </p:nvPicPr>
        <p:blipFill>
          <a:blip r:embed="rId17"/>
          <a:stretch/>
        </p:blipFill>
        <p:spPr>
          <a:xfrm>
            <a:off x="7949880" y="3565440"/>
            <a:ext cx="472320" cy="472320"/>
          </a:xfrm>
          <a:prstGeom prst="rect">
            <a:avLst/>
          </a:prstGeom>
          <a:ln>
            <a:noFill/>
          </a:ln>
        </p:spPr>
      </p:pic>
      <p:pic>
        <p:nvPicPr>
          <p:cNvPr id="2299" name="Picture 125"/>
          <p:cNvPicPr/>
          <p:nvPr/>
        </p:nvPicPr>
        <p:blipFill>
          <a:blip r:embed="rId18"/>
          <a:stretch/>
        </p:blipFill>
        <p:spPr>
          <a:xfrm>
            <a:off x="779724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300" name="Picture 126"/>
          <p:cNvPicPr/>
          <p:nvPr/>
        </p:nvPicPr>
        <p:blipFill>
          <a:blip r:embed="rId19"/>
          <a:stretch/>
        </p:blipFill>
        <p:spPr>
          <a:xfrm>
            <a:off x="2362320" y="3186000"/>
            <a:ext cx="908640" cy="908640"/>
          </a:xfrm>
          <a:prstGeom prst="rect">
            <a:avLst/>
          </a:prstGeom>
          <a:ln>
            <a:noFill/>
          </a:ln>
        </p:spPr>
      </p:pic>
      <p:pic>
        <p:nvPicPr>
          <p:cNvPr id="2301" name="Picture 127"/>
          <p:cNvPicPr/>
          <p:nvPr/>
        </p:nvPicPr>
        <p:blipFill>
          <a:blip r:embed="rId20"/>
          <a:stretch/>
        </p:blipFill>
        <p:spPr>
          <a:xfrm>
            <a:off x="2336760" y="1797480"/>
            <a:ext cx="889200" cy="889200"/>
          </a:xfrm>
          <a:prstGeom prst="rect">
            <a:avLst/>
          </a:prstGeom>
          <a:ln>
            <a:noFill/>
          </a:ln>
        </p:spPr>
      </p:pic>
      <p:pic>
        <p:nvPicPr>
          <p:cNvPr id="2302" name="Picture 128"/>
          <p:cNvPicPr/>
          <p:nvPr/>
        </p:nvPicPr>
        <p:blipFill>
          <a:blip r:embed="rId21"/>
          <a:stretch/>
        </p:blipFill>
        <p:spPr>
          <a:xfrm>
            <a:off x="549360" y="5959440"/>
            <a:ext cx="745560" cy="745560"/>
          </a:xfrm>
          <a:prstGeom prst="rect">
            <a:avLst/>
          </a:prstGeom>
          <a:ln>
            <a:noFill/>
          </a:ln>
        </p:spPr>
      </p:pic>
      <p:sp>
        <p:nvSpPr>
          <p:cNvPr id="2303" name="CustomShape 39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2304" name="CustomShape 40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 dirty="0"/>
          </a:p>
        </p:txBody>
      </p:sp>
      <p:sp>
        <p:nvSpPr>
          <p:cNvPr id="2305" name="CustomShape 41"/>
          <p:cNvSpPr/>
          <p:nvPr/>
        </p:nvSpPr>
        <p:spPr>
          <a:xfrm>
            <a:off x="1522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pic>
        <p:nvPicPr>
          <p:cNvPr id="2306" name="Picture 135"/>
          <p:cNvPicPr/>
          <p:nvPr/>
        </p:nvPicPr>
        <p:blipFill>
          <a:blip r:embed="rId22"/>
          <a:stretch/>
        </p:blipFill>
        <p:spPr>
          <a:xfrm>
            <a:off x="7639560" y="179892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2307" name="Picture 136"/>
          <p:cNvPicPr/>
          <p:nvPr/>
        </p:nvPicPr>
        <p:blipFill>
          <a:blip r:embed="rId23"/>
          <a:stretch/>
        </p:blipFill>
        <p:spPr>
          <a:xfrm>
            <a:off x="519480" y="315576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2308" name="Picture 137"/>
          <p:cNvPicPr/>
          <p:nvPr/>
        </p:nvPicPr>
        <p:blipFill>
          <a:blip r:embed="rId24"/>
          <a:stretch/>
        </p:blipFill>
        <p:spPr>
          <a:xfrm>
            <a:off x="7816680" y="465660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2309" name="Picture 138"/>
          <p:cNvPicPr/>
          <p:nvPr/>
        </p:nvPicPr>
        <p:blipFill>
          <a:blip r:embed="rId25"/>
          <a:stretch/>
        </p:blipFill>
        <p:spPr>
          <a:xfrm>
            <a:off x="741132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2310" name="Picture 139"/>
          <p:cNvPicPr/>
          <p:nvPr/>
        </p:nvPicPr>
        <p:blipFill>
          <a:blip r:embed="rId26"/>
          <a:stretch/>
        </p:blipFill>
        <p:spPr>
          <a:xfrm>
            <a:off x="8251920" y="456336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2311" name="Picture 140"/>
          <p:cNvPicPr/>
          <p:nvPr/>
        </p:nvPicPr>
        <p:blipFill>
          <a:blip r:embed="rId27"/>
          <a:stretch/>
        </p:blipFill>
        <p:spPr>
          <a:xfrm>
            <a:off x="5581800" y="45910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2312" name="Picture 141"/>
          <p:cNvPicPr/>
          <p:nvPr/>
        </p:nvPicPr>
        <p:blipFill>
          <a:blip r:embed="rId28"/>
          <a:stretch/>
        </p:blipFill>
        <p:spPr>
          <a:xfrm>
            <a:off x="6531840" y="455076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2313" name="Picture 142"/>
          <p:cNvPicPr/>
          <p:nvPr/>
        </p:nvPicPr>
        <p:blipFill>
          <a:blip r:embed="rId29"/>
          <a:stretch/>
        </p:blipFill>
        <p:spPr>
          <a:xfrm>
            <a:off x="6065280" y="4572000"/>
            <a:ext cx="639360" cy="6393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care</a:t>
            </a:r>
            <a:endParaRPr lang="en-US" dirty="0"/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3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3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CustomShape 1">
            <a:hlinkClick r:id="rId2" action="ppaction://hlinkfile"/>
          </p:cNvPr>
          <p:cNvSpPr/>
          <p:nvPr/>
        </p:nvSpPr>
        <p:spPr>
          <a:xfrm>
            <a:off x="1981080" y="15170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6" name="CustomShape 2"/>
          <p:cNvSpPr/>
          <p:nvPr/>
        </p:nvSpPr>
        <p:spPr>
          <a:xfrm>
            <a:off x="1981080" y="2825181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7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8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9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0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2321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2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3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4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5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7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8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9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0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1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2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3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339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342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2344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45" name="CustomShape 28"/>
          <p:cNvSpPr/>
          <p:nvPr/>
        </p:nvSpPr>
        <p:spPr>
          <a:xfrm>
            <a:off x="1981080" y="1514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have pain in my </a:t>
            </a:r>
            <a:endParaRPr dirty="0"/>
          </a:p>
        </p:txBody>
      </p:sp>
      <p:pic>
        <p:nvPicPr>
          <p:cNvPr id="2346" name="Picture 37"/>
          <p:cNvPicPr/>
          <p:nvPr/>
        </p:nvPicPr>
        <p:blipFill>
          <a:blip r:embed="rId5"/>
          <a:stretch/>
        </p:blipFill>
        <p:spPr>
          <a:xfrm>
            <a:off x="7686720" y="17964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2347" name="Picture 38"/>
          <p:cNvPicPr/>
          <p:nvPr/>
        </p:nvPicPr>
        <p:blipFill>
          <a:blip r:embed="rId6"/>
          <a:stretch/>
        </p:blipFill>
        <p:spPr>
          <a:xfrm>
            <a:off x="6053040" y="448776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2348" name="Picture 39"/>
          <p:cNvPicPr/>
          <p:nvPr/>
        </p:nvPicPr>
        <p:blipFill>
          <a:blip r:embed="rId7"/>
          <a:stretch/>
        </p:blipFill>
        <p:spPr>
          <a:xfrm>
            <a:off x="7702560" y="317880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2350" name="Picture 46"/>
          <p:cNvPicPr/>
          <p:nvPr/>
        </p:nvPicPr>
        <p:blipFill>
          <a:blip r:embed="rId8"/>
          <a:stretch/>
        </p:blipFill>
        <p:spPr>
          <a:xfrm>
            <a:off x="594036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2351" name="Picture 47"/>
          <p:cNvPicPr/>
          <p:nvPr/>
        </p:nvPicPr>
        <p:blipFill>
          <a:blip r:embed="rId9"/>
          <a:stretch/>
        </p:blipFill>
        <p:spPr>
          <a:xfrm>
            <a:off x="2355120" y="44956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2352" name="Picture 50"/>
          <p:cNvPicPr/>
          <p:nvPr/>
        </p:nvPicPr>
        <p:blipFill>
          <a:blip r:embed="rId10"/>
          <a:stretch/>
        </p:blipFill>
        <p:spPr>
          <a:xfrm>
            <a:off x="5867280" y="1791000"/>
            <a:ext cx="920880" cy="920880"/>
          </a:xfrm>
          <a:prstGeom prst="rect">
            <a:avLst/>
          </a:prstGeom>
          <a:ln>
            <a:noFill/>
          </a:ln>
        </p:spPr>
      </p:pic>
      <p:sp>
        <p:nvSpPr>
          <p:cNvPr id="2355" name="CustomShape 30"/>
          <p:cNvSpPr/>
          <p:nvPr/>
        </p:nvSpPr>
        <p:spPr>
          <a:xfrm>
            <a:off x="5562720" y="29170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 </a:t>
            </a:r>
            <a:endParaRPr/>
          </a:p>
        </p:txBody>
      </p:sp>
      <p:pic>
        <p:nvPicPr>
          <p:cNvPr id="2356" name="Picture 54"/>
          <p:cNvPicPr/>
          <p:nvPr/>
        </p:nvPicPr>
        <p:blipFill>
          <a:blip r:embed="rId11"/>
          <a:stretch/>
        </p:blipFill>
        <p:spPr>
          <a:xfrm>
            <a:off x="4591440" y="2194200"/>
            <a:ext cx="421560" cy="421560"/>
          </a:xfrm>
          <a:prstGeom prst="rect">
            <a:avLst/>
          </a:prstGeom>
          <a:ln>
            <a:noFill/>
          </a:ln>
        </p:spPr>
      </p:pic>
      <p:pic>
        <p:nvPicPr>
          <p:cNvPr id="2357" name="Picture 55"/>
          <p:cNvPicPr/>
          <p:nvPr/>
        </p:nvPicPr>
        <p:blipFill>
          <a:blip r:embed="rId12"/>
          <a:stretch/>
        </p:blipFill>
        <p:spPr>
          <a:xfrm>
            <a:off x="4876920" y="1926720"/>
            <a:ext cx="411840" cy="411840"/>
          </a:xfrm>
          <a:prstGeom prst="rect">
            <a:avLst/>
          </a:prstGeom>
          <a:ln>
            <a:noFill/>
          </a:ln>
        </p:spPr>
      </p:pic>
      <p:pic>
        <p:nvPicPr>
          <p:cNvPr id="2358" name="Picture 56"/>
          <p:cNvPicPr/>
          <p:nvPr/>
        </p:nvPicPr>
        <p:blipFill>
          <a:blip r:embed="rId13"/>
          <a:stretch/>
        </p:blipFill>
        <p:spPr>
          <a:xfrm>
            <a:off x="4390920" y="1882080"/>
            <a:ext cx="409320" cy="408600"/>
          </a:xfrm>
          <a:prstGeom prst="rect">
            <a:avLst/>
          </a:prstGeom>
          <a:ln>
            <a:noFill/>
          </a:ln>
        </p:spPr>
      </p:pic>
      <p:pic>
        <p:nvPicPr>
          <p:cNvPr id="2359" name="Picture 57"/>
          <p:cNvPicPr/>
          <p:nvPr/>
        </p:nvPicPr>
        <p:blipFill>
          <a:blip r:embed="rId14"/>
          <a:srcRect r="45507"/>
          <a:stretch/>
        </p:blipFill>
        <p:spPr>
          <a:xfrm>
            <a:off x="3809880" y="1600200"/>
            <a:ext cx="583560" cy="1043280"/>
          </a:xfrm>
          <a:prstGeom prst="rect">
            <a:avLst/>
          </a:prstGeom>
          <a:ln>
            <a:noFill/>
          </a:ln>
        </p:spPr>
      </p:pic>
      <p:sp>
        <p:nvSpPr>
          <p:cNvPr id="2360" name="CustomShape 31"/>
          <p:cNvSpPr/>
          <p:nvPr/>
        </p:nvSpPr>
        <p:spPr>
          <a:xfrm>
            <a:off x="55627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headache </a:t>
            </a:r>
            <a:endParaRPr/>
          </a:p>
        </p:txBody>
      </p:sp>
      <p:sp>
        <p:nvSpPr>
          <p:cNvPr id="2361" name="CustomShape 3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feel </a:t>
            </a:r>
            <a:endParaRPr/>
          </a:p>
        </p:txBody>
      </p:sp>
      <p:sp>
        <p:nvSpPr>
          <p:cNvPr id="2362" name="CustomShape 33"/>
          <p:cNvSpPr/>
          <p:nvPr/>
        </p:nvSpPr>
        <p:spPr>
          <a:xfrm>
            <a:off x="1981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earache</a:t>
            </a:r>
            <a:endParaRPr/>
          </a:p>
        </p:txBody>
      </p:sp>
      <p:sp>
        <p:nvSpPr>
          <p:cNvPr id="2363" name="CustomShape 34"/>
          <p:cNvSpPr/>
          <p:nvPr/>
        </p:nvSpPr>
        <p:spPr>
          <a:xfrm>
            <a:off x="1981080" y="4177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cold </a:t>
            </a:r>
            <a:endParaRPr/>
          </a:p>
        </p:txBody>
      </p:sp>
      <p:sp>
        <p:nvSpPr>
          <p:cNvPr id="2364" name="CustomShape 3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itch </a:t>
            </a:r>
            <a:endParaRPr/>
          </a:p>
        </p:txBody>
      </p:sp>
      <p:sp>
        <p:nvSpPr>
          <p:cNvPr id="2365" name="CustomShape 36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 pain </a:t>
            </a:r>
            <a:endParaRPr/>
          </a:p>
        </p:txBody>
      </p:sp>
      <p:sp>
        <p:nvSpPr>
          <p:cNvPr id="2366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 ache </a:t>
            </a:r>
            <a:endParaRPr/>
          </a:p>
        </p:txBody>
      </p:sp>
      <p:sp>
        <p:nvSpPr>
          <p:cNvPr id="2367" name="CustomShape 38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2368" name="CustomShape 39"/>
          <p:cNvSpPr/>
          <p:nvPr/>
        </p:nvSpPr>
        <p:spPr>
          <a:xfrm>
            <a:off x="734076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toothache </a:t>
            </a:r>
            <a:endParaRPr/>
          </a:p>
        </p:txBody>
      </p:sp>
      <p:pic>
        <p:nvPicPr>
          <p:cNvPr id="2369" name="Picture 90"/>
          <p:cNvPicPr/>
          <p:nvPr/>
        </p:nvPicPr>
        <p:blipFill>
          <a:blip r:embed="rId15"/>
          <a:stretch/>
        </p:blipFill>
        <p:spPr>
          <a:xfrm>
            <a:off x="512640" y="577044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2370" name="Picture 95"/>
          <p:cNvPicPr/>
          <p:nvPr/>
        </p:nvPicPr>
        <p:blipFill>
          <a:blip r:embed="rId16"/>
          <a:stretch/>
        </p:blipFill>
        <p:spPr>
          <a:xfrm>
            <a:off x="512640" y="4419720"/>
            <a:ext cx="915120" cy="915120"/>
          </a:xfrm>
          <a:prstGeom prst="rect">
            <a:avLst/>
          </a:prstGeom>
          <a:ln>
            <a:noFill/>
          </a:ln>
        </p:spPr>
      </p:pic>
      <p:sp>
        <p:nvSpPr>
          <p:cNvPr id="2374" name="CustomShape 4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chest pain</a:t>
            </a:r>
            <a:endParaRPr dirty="0"/>
          </a:p>
        </p:txBody>
      </p:sp>
      <p:sp>
        <p:nvSpPr>
          <p:cNvPr id="2375" name="CustomShape 41"/>
          <p:cNvSpPr/>
          <p:nvPr/>
        </p:nvSpPr>
        <p:spPr>
          <a:xfrm>
            <a:off x="734076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ouch </a:t>
            </a:r>
            <a:endParaRPr dirty="0"/>
          </a:p>
        </p:txBody>
      </p:sp>
      <p:sp>
        <p:nvSpPr>
          <p:cNvPr id="2376" name="CustomShape 42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cramp</a:t>
            </a:r>
            <a:endParaRPr/>
          </a:p>
        </p:txBody>
      </p:sp>
      <p:sp>
        <p:nvSpPr>
          <p:cNvPr id="2377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 sore throat </a:t>
            </a:r>
            <a:endParaRPr/>
          </a:p>
        </p:txBody>
      </p:sp>
      <p:sp>
        <p:nvSpPr>
          <p:cNvPr id="2383" name="CustomShape 4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</a:t>
            </a:r>
            <a:r>
              <a:rPr lang="en-US" dirty="0" err="1" smtClean="0"/>
              <a:t>dont</a:t>
            </a:r>
            <a:r>
              <a:rPr lang="en-US" dirty="0" smtClean="0"/>
              <a:t> feel well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32" y="1677708"/>
            <a:ext cx="1115568" cy="1060704"/>
          </a:xfrm>
          <a:prstGeom prst="rect">
            <a:avLst/>
          </a:prstGeom>
        </p:spPr>
      </p:pic>
      <p:sp>
        <p:nvSpPr>
          <p:cNvPr id="71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28" y="3083760"/>
            <a:ext cx="902208" cy="9022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107" y="3135865"/>
            <a:ext cx="981456" cy="8534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574" y="5820765"/>
            <a:ext cx="944880" cy="8107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822" y="5850444"/>
            <a:ext cx="896112" cy="774192"/>
          </a:xfrm>
          <a:prstGeom prst="rect">
            <a:avLst/>
          </a:prstGeom>
        </p:spPr>
      </p:pic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7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0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5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6" name="CustomShape 3"/>
          <p:cNvSpPr/>
          <p:nvPr/>
        </p:nvSpPr>
        <p:spPr>
          <a:xfrm>
            <a:off x="152280" y="4191120"/>
            <a:ext cx="1599480" cy="12186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7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8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89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0" name="CustomShape 7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1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2" name="CustomShape 9"/>
          <p:cNvSpPr/>
          <p:nvPr/>
        </p:nvSpPr>
        <p:spPr>
          <a:xfrm>
            <a:off x="5562720" y="419616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3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4" name="CustomShape 11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5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6" name="CustomShape 13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7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398" name="CustomShape 15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02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04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/>
          </a:p>
        </p:txBody>
      </p:sp>
      <p:sp>
        <p:nvSpPr>
          <p:cNvPr id="2405" name="CustomShape 22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406" name="CustomShape 2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none</a:t>
            </a:r>
            <a:endParaRPr/>
          </a:p>
        </p:txBody>
      </p:sp>
      <p:sp>
        <p:nvSpPr>
          <p:cNvPr id="2407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that</a:t>
            </a:r>
            <a:endParaRPr/>
          </a:p>
        </p:txBody>
      </p:sp>
      <p:sp>
        <p:nvSpPr>
          <p:cNvPr id="2408" name="CustomShape 25"/>
          <p:cNvSpPr/>
          <p:nvPr/>
        </p:nvSpPr>
        <p:spPr>
          <a:xfrm>
            <a:off x="1994040" y="28593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this</a:t>
            </a:r>
            <a:endParaRPr dirty="0"/>
          </a:p>
        </p:txBody>
      </p:sp>
      <p:sp>
        <p:nvSpPr>
          <p:cNvPr id="2409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from</a:t>
            </a:r>
            <a:endParaRPr/>
          </a:p>
        </p:txBody>
      </p:sp>
      <p:sp>
        <p:nvSpPr>
          <p:cNvPr id="2410" name="CustomShape 2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2411" name="CustomShape 2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414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15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416" name="CustomShape 30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pic>
        <p:nvPicPr>
          <p:cNvPr id="2417" name="Picture 66"/>
          <p:cNvPicPr/>
          <p:nvPr/>
        </p:nvPicPr>
        <p:blipFill>
          <a:blip r:embed="rId5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sp>
        <p:nvSpPr>
          <p:cNvPr id="2418" name="CustomShape 31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19" name="CustomShape 32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2421" name="CustomShape 34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22" name="CustomShape 3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/>
          </a:p>
        </p:txBody>
      </p:sp>
      <p:sp>
        <p:nvSpPr>
          <p:cNvPr id="2423" name="CustomShape 36">
            <a:hlinkClick r:id="rId6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24" name="Picture 110"/>
          <p:cNvPicPr/>
          <p:nvPr/>
        </p:nvPicPr>
        <p:blipFill>
          <a:blip r:embed="rId7"/>
          <a:stretch/>
        </p:blipFill>
        <p:spPr>
          <a:xfrm>
            <a:off x="2463840" y="185436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425" name="CustomShape 37"/>
          <p:cNvSpPr/>
          <p:nvPr/>
        </p:nvSpPr>
        <p:spPr>
          <a:xfrm>
            <a:off x="19562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Position words</a:t>
            </a:r>
            <a:endParaRPr dirty="0"/>
          </a:p>
        </p:txBody>
      </p:sp>
      <p:pic>
        <p:nvPicPr>
          <p:cNvPr id="2426" name="Picture 112"/>
          <p:cNvPicPr/>
          <p:nvPr/>
        </p:nvPicPr>
        <p:blipFill>
          <a:blip r:embed="rId8"/>
          <a:stretch/>
        </p:blipFill>
        <p:spPr>
          <a:xfrm>
            <a:off x="609480" y="320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2427" name="Picture 113"/>
          <p:cNvPicPr/>
          <p:nvPr/>
        </p:nvPicPr>
        <p:blipFill>
          <a:blip r:embed="rId8"/>
          <a:stretch/>
        </p:blipFill>
        <p:spPr>
          <a:xfrm>
            <a:off x="266760" y="4509360"/>
            <a:ext cx="494640" cy="494640"/>
          </a:xfrm>
          <a:prstGeom prst="rect">
            <a:avLst/>
          </a:prstGeom>
          <a:ln>
            <a:noFill/>
          </a:ln>
        </p:spPr>
      </p:pic>
      <p:pic>
        <p:nvPicPr>
          <p:cNvPr id="2428" name="Picture 114"/>
          <p:cNvPicPr/>
          <p:nvPr/>
        </p:nvPicPr>
        <p:blipFill>
          <a:blip r:embed="rId8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2429" name="CustomShape 38"/>
          <p:cNvSpPr/>
          <p:nvPr/>
        </p:nvSpPr>
        <p:spPr>
          <a:xfrm>
            <a:off x="533520" y="319356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0" name="CustomShape 39"/>
          <p:cNvSpPr/>
          <p:nvPr/>
        </p:nvSpPr>
        <p:spPr>
          <a:xfrm>
            <a:off x="762120" y="452952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1" name="CustomShape 40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3" name="CustomShape 42"/>
          <p:cNvSpPr/>
          <p:nvPr/>
        </p:nvSpPr>
        <p:spPr>
          <a:xfrm rot="10800000" flipV="1">
            <a:off x="6017720" y="4481911"/>
            <a:ext cx="388546" cy="278459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36" name="CustomShape 4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37" name="CustomShape 4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</a:t>
            </a:r>
            <a:endParaRPr/>
          </a:p>
        </p:txBody>
      </p:sp>
      <p:pic>
        <p:nvPicPr>
          <p:cNvPr id="2438" name="Picture 125"/>
          <p:cNvPicPr/>
          <p:nvPr/>
        </p:nvPicPr>
        <p:blipFill>
          <a:blip r:embed="rId9"/>
          <a:stretch/>
        </p:blipFill>
        <p:spPr>
          <a:xfrm>
            <a:off x="2362680" y="4365720"/>
            <a:ext cx="967680" cy="967680"/>
          </a:xfrm>
          <a:prstGeom prst="rect">
            <a:avLst/>
          </a:prstGeom>
          <a:ln>
            <a:noFill/>
          </a:ln>
        </p:spPr>
      </p:pic>
      <p:pic>
        <p:nvPicPr>
          <p:cNvPr id="2439" name="Picture 126"/>
          <p:cNvPicPr/>
          <p:nvPr/>
        </p:nvPicPr>
        <p:blipFill>
          <a:blip r:embed="rId10"/>
          <a:stretch/>
        </p:blipFill>
        <p:spPr>
          <a:xfrm>
            <a:off x="4178160" y="44830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40" name="CustomShape 47"/>
          <p:cNvSpPr/>
          <p:nvPr/>
        </p:nvSpPr>
        <p:spPr>
          <a:xfrm>
            <a:off x="5562720" y="1447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away</a:t>
            </a:r>
            <a:endParaRPr/>
          </a:p>
        </p:txBody>
      </p:sp>
      <p:sp>
        <p:nvSpPr>
          <p:cNvPr id="2441" name="CustomShape 48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42" name="CustomShape 4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</a:t>
            </a:r>
            <a:endParaRPr/>
          </a:p>
        </p:txBody>
      </p:sp>
      <p:pic>
        <p:nvPicPr>
          <p:cNvPr id="2443" name="Picture 128"/>
          <p:cNvPicPr/>
          <p:nvPr/>
        </p:nvPicPr>
        <p:blipFill>
          <a:blip r:embed="rId11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2444" name="Picture 129"/>
          <p:cNvPicPr/>
          <p:nvPr/>
        </p:nvPicPr>
        <p:blipFill>
          <a:blip r:embed="rId12"/>
          <a:stretch/>
        </p:blipFill>
        <p:spPr>
          <a:xfrm>
            <a:off x="6038640" y="1752480"/>
            <a:ext cx="818640" cy="818640"/>
          </a:xfrm>
          <a:prstGeom prst="rect">
            <a:avLst/>
          </a:prstGeom>
          <a:ln>
            <a:noFill/>
          </a:ln>
        </p:spPr>
      </p:pic>
      <p:sp>
        <p:nvSpPr>
          <p:cNvPr id="2445" name="CustomShape 5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at</a:t>
            </a:r>
            <a:endParaRPr dirty="0"/>
          </a:p>
        </p:txBody>
      </p:sp>
      <p:sp>
        <p:nvSpPr>
          <p:cNvPr id="2446" name="CustomShape 51"/>
          <p:cNvSpPr/>
          <p:nvPr/>
        </p:nvSpPr>
        <p:spPr>
          <a:xfrm>
            <a:off x="734076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the</a:t>
            </a:r>
            <a:endParaRPr dirty="0"/>
          </a:p>
        </p:txBody>
      </p:sp>
      <p:sp>
        <p:nvSpPr>
          <p:cNvPr id="2448" name="CustomShape 53"/>
          <p:cNvSpPr/>
          <p:nvPr/>
        </p:nvSpPr>
        <p:spPr>
          <a:xfrm>
            <a:off x="5562720" y="4196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about</a:t>
            </a:r>
            <a:endParaRPr dirty="0"/>
          </a:p>
        </p:txBody>
      </p:sp>
      <p:pic>
        <p:nvPicPr>
          <p:cNvPr id="2449" name="Picture 94"/>
          <p:cNvPicPr/>
          <p:nvPr/>
        </p:nvPicPr>
        <p:blipFill>
          <a:blip r:embed="rId13"/>
          <a:stretch/>
        </p:blipFill>
        <p:spPr>
          <a:xfrm>
            <a:off x="6337440" y="452952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2450" name="Picture 95"/>
          <p:cNvPicPr/>
          <p:nvPr/>
        </p:nvPicPr>
        <p:blipFill rotWithShape="1">
          <a:blip r:embed="rId14"/>
          <a:srcRect r="4856" b="20436"/>
          <a:stretch/>
        </p:blipFill>
        <p:spPr>
          <a:xfrm>
            <a:off x="5653440" y="4559535"/>
            <a:ext cx="898085" cy="751019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753669" cy="1243800"/>
          </a:xfrm>
        </p:spPr>
        <p:txBody>
          <a:bodyPr/>
          <a:lstStyle/>
          <a:p>
            <a:r>
              <a:rPr lang="en-US" smtClean="0"/>
              <a:t>Position words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680" y="3119269"/>
            <a:ext cx="451028" cy="8625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360" y="3133836"/>
            <a:ext cx="640080" cy="6156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9" t="17194" r="18712" b="28303"/>
          <a:stretch/>
        </p:blipFill>
        <p:spPr>
          <a:xfrm>
            <a:off x="4155440" y="5913120"/>
            <a:ext cx="802640" cy="701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970" y="3040590"/>
            <a:ext cx="758979" cy="832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127" y="3186744"/>
            <a:ext cx="1278905" cy="66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273" y="5867416"/>
            <a:ext cx="670371" cy="6849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298" y="1749978"/>
            <a:ext cx="629284" cy="6850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280" y="4317452"/>
            <a:ext cx="1136366" cy="910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872" y="5845320"/>
            <a:ext cx="804672" cy="694944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4"/>
          <p:cNvSpPr/>
          <p:nvPr/>
        </p:nvSpPr>
        <p:spPr>
          <a:xfrm>
            <a:off x="1956240" y="150336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" name="CustomShape 4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3" name="CustomShape 41"/>
          <p:cNvSpPr/>
          <p:nvPr/>
        </p:nvSpPr>
        <p:spPr>
          <a:xfrm>
            <a:off x="5511240" y="41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eat</a:t>
            </a:r>
            <a:endParaRPr dirty="0"/>
          </a:p>
        </p:txBody>
      </p:sp>
      <p:sp>
        <p:nvSpPr>
          <p:cNvPr id="20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6" name="CustomShape 3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7" name="CustomShape 4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" name="CustomShape 5"/>
          <p:cNvSpPr/>
          <p:nvPr/>
        </p:nvSpPr>
        <p:spPr>
          <a:xfrm>
            <a:off x="15984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" name="CustomShape 6"/>
          <p:cNvSpPr/>
          <p:nvPr/>
        </p:nvSpPr>
        <p:spPr>
          <a:xfrm>
            <a:off x="19562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" name="CustomShape 7"/>
          <p:cNvSpPr/>
          <p:nvPr/>
        </p:nvSpPr>
        <p:spPr>
          <a:xfrm>
            <a:off x="3764520" y="41940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" name="CustomShape 8"/>
          <p:cNvSpPr/>
          <p:nvPr/>
        </p:nvSpPr>
        <p:spPr>
          <a:xfrm>
            <a:off x="37645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" name="CustomShape 9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" name="CustomShape 10"/>
          <p:cNvSpPr/>
          <p:nvPr/>
        </p:nvSpPr>
        <p:spPr>
          <a:xfrm>
            <a:off x="3772080" y="28620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" name="CustomShape 11"/>
          <p:cNvSpPr/>
          <p:nvPr/>
        </p:nvSpPr>
        <p:spPr>
          <a:xfrm>
            <a:off x="1981080" y="42044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5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6" name="CustomShape 13"/>
          <p:cNvSpPr/>
          <p:nvPr/>
        </p:nvSpPr>
        <p:spPr>
          <a:xfrm>
            <a:off x="73915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7" name="CustomShape 14"/>
          <p:cNvSpPr/>
          <p:nvPr/>
        </p:nvSpPr>
        <p:spPr>
          <a:xfrm>
            <a:off x="7391520" y="15066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8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3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like it</a:t>
            </a:r>
            <a:endParaRPr dirty="0"/>
          </a:p>
        </p:txBody>
      </p:sp>
      <p:sp>
        <p:nvSpPr>
          <p:cNvPr id="224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</a:t>
            </a:r>
            <a:r>
              <a:rPr lang="en-US" sz="16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gross</a:t>
            </a:r>
            <a:endParaRPr dirty="0"/>
          </a:p>
        </p:txBody>
      </p:sp>
      <p:sp>
        <p:nvSpPr>
          <p:cNvPr id="225" name="CustomShape 22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spicy</a:t>
            </a:r>
            <a:endParaRPr dirty="0"/>
          </a:p>
        </p:txBody>
      </p:sp>
      <p:sp>
        <p:nvSpPr>
          <p:cNvPr id="226" name="CustomShape 23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Cut up food</a:t>
            </a:r>
            <a:endParaRPr dirty="0"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227" name="CustomShape 24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28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231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pic>
        <p:nvPicPr>
          <p:cNvPr id="232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33" name="CustomShape 27"/>
          <p:cNvSpPr/>
          <p:nvPr/>
        </p:nvSpPr>
        <p:spPr>
          <a:xfrm>
            <a:off x="73915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4" name="CustomShape 28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5" name="CustomShape 2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 dirty="0"/>
          </a:p>
        </p:txBody>
      </p:sp>
      <p:sp>
        <p:nvSpPr>
          <p:cNvPr id="236" name="CustomShape 30"/>
          <p:cNvSpPr/>
          <p:nvPr/>
        </p:nvSpPr>
        <p:spPr>
          <a:xfrm>
            <a:off x="19810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have you been doing?</a:t>
            </a:r>
            <a:endParaRPr dirty="0"/>
          </a:p>
        </p:txBody>
      </p:sp>
      <p:sp>
        <p:nvSpPr>
          <p:cNvPr id="237" name="CustomShape 31"/>
          <p:cNvSpPr/>
          <p:nvPr/>
        </p:nvSpPr>
        <p:spPr>
          <a:xfrm>
            <a:off x="37720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wipe my face</a:t>
            </a:r>
            <a:endParaRPr dirty="0"/>
          </a:p>
        </p:txBody>
      </p:sp>
      <p:sp>
        <p:nvSpPr>
          <p:cNvPr id="239" name="CustomShape 33"/>
          <p:cNvSpPr/>
          <p:nvPr/>
        </p:nvSpPr>
        <p:spPr>
          <a:xfrm>
            <a:off x="3764520" y="41911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I’ve had enough</a:t>
            </a:r>
            <a:endParaRPr dirty="0"/>
          </a:p>
        </p:txBody>
      </p:sp>
      <p:sp>
        <p:nvSpPr>
          <p:cNvPr id="240" name="CustomShape 34"/>
          <p:cNvSpPr/>
          <p:nvPr/>
        </p:nvSpPr>
        <p:spPr>
          <a:xfrm>
            <a:off x="159840" y="42213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for dinner?</a:t>
            </a:r>
            <a:endParaRPr dirty="0"/>
          </a:p>
        </p:txBody>
      </p:sp>
      <p:sp>
        <p:nvSpPr>
          <p:cNvPr id="241" name="CustomShape 35"/>
          <p:cNvSpPr/>
          <p:nvPr/>
        </p:nvSpPr>
        <p:spPr>
          <a:xfrm>
            <a:off x="1981080" y="29091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a drink?</a:t>
            </a:r>
            <a:endParaRPr dirty="0"/>
          </a:p>
        </p:txBody>
      </p:sp>
      <p:sp>
        <p:nvSpPr>
          <p:cNvPr id="242" name="CustomShape 36"/>
          <p:cNvSpPr/>
          <p:nvPr/>
        </p:nvSpPr>
        <p:spPr>
          <a:xfrm>
            <a:off x="152280" y="28753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have some more?</a:t>
            </a:r>
            <a:endParaRPr dirty="0"/>
          </a:p>
        </p:txBody>
      </p:sp>
      <p:sp>
        <p:nvSpPr>
          <p:cNvPr id="243" name="CustomShape 37"/>
          <p:cNvSpPr/>
          <p:nvPr/>
        </p:nvSpPr>
        <p:spPr>
          <a:xfrm>
            <a:off x="19562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cold</a:t>
            </a:r>
            <a:endParaRPr dirty="0"/>
          </a:p>
        </p:txBody>
      </p:sp>
      <p:sp>
        <p:nvSpPr>
          <p:cNvPr id="244" name="CustomShape 3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It’s too hot</a:t>
            </a:r>
            <a:endParaRPr dirty="0"/>
          </a:p>
        </p:txBody>
      </p:sp>
      <p:sp>
        <p:nvSpPr>
          <p:cNvPr id="245" name="CustomShape 39"/>
          <p:cNvSpPr/>
          <p:nvPr/>
        </p:nvSpPr>
        <p:spPr>
          <a:xfrm>
            <a:off x="73152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</a:t>
            </a:r>
            <a:endParaRPr dirty="0"/>
          </a:p>
        </p:txBody>
      </p:sp>
      <p:pic>
        <p:nvPicPr>
          <p:cNvPr id="246" name="Picture 76"/>
          <p:cNvPicPr/>
          <p:nvPr/>
        </p:nvPicPr>
        <p:blipFill>
          <a:blip r:embed="rId4"/>
          <a:stretch/>
        </p:blipFill>
        <p:spPr>
          <a:xfrm>
            <a:off x="4216320" y="177804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247" name="Picture 90"/>
          <p:cNvPicPr/>
          <p:nvPr/>
        </p:nvPicPr>
        <p:blipFill>
          <a:blip r:embed="rId5"/>
          <a:stretch/>
        </p:blipFill>
        <p:spPr>
          <a:xfrm>
            <a:off x="5865480" y="1752480"/>
            <a:ext cx="915480" cy="915480"/>
          </a:xfrm>
          <a:prstGeom prst="rect">
            <a:avLst/>
          </a:prstGeom>
          <a:ln>
            <a:noFill/>
          </a:ln>
        </p:spPr>
      </p:pic>
      <p:pic>
        <p:nvPicPr>
          <p:cNvPr id="248" name="Picture 93"/>
          <p:cNvPicPr/>
          <p:nvPr/>
        </p:nvPicPr>
        <p:blipFill>
          <a:blip r:embed="rId6"/>
          <a:stretch/>
        </p:blipFill>
        <p:spPr>
          <a:xfrm>
            <a:off x="7727400" y="1676520"/>
            <a:ext cx="1035000" cy="1035000"/>
          </a:xfrm>
          <a:prstGeom prst="rect">
            <a:avLst/>
          </a:prstGeom>
          <a:ln>
            <a:noFill/>
          </a:ln>
        </p:spPr>
      </p:pic>
      <p:pic>
        <p:nvPicPr>
          <p:cNvPr id="249" name="Picture 119"/>
          <p:cNvPicPr/>
          <p:nvPr/>
        </p:nvPicPr>
        <p:blipFill>
          <a:blip r:embed="rId7"/>
          <a:stretch/>
        </p:blipFill>
        <p:spPr>
          <a:xfrm>
            <a:off x="596880" y="320040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" name="Picture 122"/>
          <p:cNvPicPr/>
          <p:nvPr/>
        </p:nvPicPr>
        <p:blipFill>
          <a:blip r:embed="rId8"/>
          <a:stretch/>
        </p:blipFill>
        <p:spPr>
          <a:xfrm>
            <a:off x="2273400" y="177804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251" name="Picture 123"/>
          <p:cNvPicPr/>
          <p:nvPr/>
        </p:nvPicPr>
        <p:blipFill>
          <a:blip r:embed="rId9"/>
          <a:stretch/>
        </p:blipFill>
        <p:spPr>
          <a:xfrm>
            <a:off x="604080" y="4288320"/>
            <a:ext cx="1103040" cy="1103040"/>
          </a:xfrm>
          <a:prstGeom prst="rect">
            <a:avLst/>
          </a:prstGeom>
          <a:ln>
            <a:noFill/>
          </a:ln>
        </p:spPr>
      </p:pic>
      <p:pic>
        <p:nvPicPr>
          <p:cNvPr id="252" name="Picture 124"/>
          <p:cNvPicPr/>
          <p:nvPr/>
        </p:nvPicPr>
        <p:blipFill>
          <a:blip r:embed="rId10"/>
          <a:stretch/>
        </p:blipFill>
        <p:spPr>
          <a:xfrm>
            <a:off x="2158920" y="460584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3" name="Picture 129"/>
          <p:cNvPicPr/>
          <p:nvPr/>
        </p:nvPicPr>
        <p:blipFill>
          <a:blip r:embed="rId11"/>
          <a:stretch/>
        </p:blipFill>
        <p:spPr>
          <a:xfrm>
            <a:off x="2639160" y="4501800"/>
            <a:ext cx="789120" cy="789120"/>
          </a:xfrm>
          <a:prstGeom prst="rect">
            <a:avLst/>
          </a:prstGeom>
          <a:ln>
            <a:noFill/>
          </a:ln>
        </p:spPr>
      </p:pic>
      <p:pic>
        <p:nvPicPr>
          <p:cNvPr id="254" name="Picture 136"/>
          <p:cNvPicPr/>
          <p:nvPr/>
        </p:nvPicPr>
        <p:blipFill>
          <a:blip r:embed="rId12"/>
          <a:stretch/>
        </p:blipFill>
        <p:spPr>
          <a:xfrm>
            <a:off x="571680" y="58672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255" name="Picture 137"/>
          <p:cNvPicPr/>
          <p:nvPr/>
        </p:nvPicPr>
        <p:blipFill>
          <a:blip r:embed="rId13"/>
          <a:stretch/>
        </p:blipFill>
        <p:spPr>
          <a:xfrm>
            <a:off x="2273400" y="58500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256" name="Picture 138"/>
          <p:cNvPicPr/>
          <p:nvPr/>
        </p:nvPicPr>
        <p:blipFill>
          <a:blip r:embed="rId10"/>
          <a:stretch/>
        </p:blipFill>
        <p:spPr>
          <a:xfrm>
            <a:off x="152280" y="4529520"/>
            <a:ext cx="659520" cy="659520"/>
          </a:xfrm>
          <a:prstGeom prst="rect">
            <a:avLst/>
          </a:prstGeom>
          <a:ln>
            <a:noFill/>
          </a:ln>
        </p:spPr>
      </p:pic>
      <p:pic>
        <p:nvPicPr>
          <p:cNvPr id="257" name="Picture 140"/>
          <p:cNvPicPr/>
          <p:nvPr/>
        </p:nvPicPr>
        <p:blipFill>
          <a:blip r:embed="rId14"/>
          <a:stretch/>
        </p:blipFill>
        <p:spPr>
          <a:xfrm>
            <a:off x="7696080" y="4381560"/>
            <a:ext cx="1028160" cy="1028160"/>
          </a:xfrm>
          <a:prstGeom prst="rect">
            <a:avLst/>
          </a:prstGeom>
          <a:ln>
            <a:noFill/>
          </a:ln>
        </p:spPr>
      </p:pic>
      <p:pic>
        <p:nvPicPr>
          <p:cNvPr id="258" name="Picture 141"/>
          <p:cNvPicPr/>
          <p:nvPr/>
        </p:nvPicPr>
        <p:blipFill>
          <a:blip r:embed="rId15"/>
          <a:stretch/>
        </p:blipFill>
        <p:spPr>
          <a:xfrm>
            <a:off x="2235600" y="3048480"/>
            <a:ext cx="1040040" cy="1040040"/>
          </a:xfrm>
          <a:prstGeom prst="rect">
            <a:avLst/>
          </a:prstGeom>
          <a:ln>
            <a:noFill/>
          </a:ln>
        </p:spPr>
      </p:pic>
      <p:pic>
        <p:nvPicPr>
          <p:cNvPr id="259" name="Picture 142"/>
          <p:cNvPicPr/>
          <p:nvPr/>
        </p:nvPicPr>
        <p:blipFill>
          <a:blip r:embed="rId16"/>
          <a:stretch/>
        </p:blipFill>
        <p:spPr>
          <a:xfrm>
            <a:off x="4158000" y="319212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260" name="Picture 143"/>
          <p:cNvPicPr/>
          <p:nvPr/>
        </p:nvPicPr>
        <p:blipFill>
          <a:blip r:embed="rId17"/>
          <a:stretch/>
        </p:blipFill>
        <p:spPr>
          <a:xfrm>
            <a:off x="4109040" y="4499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261" name="Picture 144"/>
          <p:cNvPicPr/>
          <p:nvPr/>
        </p:nvPicPr>
        <p:blipFill>
          <a:blip r:embed="rId17"/>
          <a:srcRect r="42148"/>
          <a:stretch/>
        </p:blipFill>
        <p:spPr>
          <a:xfrm>
            <a:off x="2819520" y="3169440"/>
            <a:ext cx="237240" cy="411120"/>
          </a:xfrm>
          <a:prstGeom prst="rect">
            <a:avLst/>
          </a:prstGeom>
          <a:ln>
            <a:noFill/>
          </a:ln>
        </p:spPr>
      </p:pic>
      <p:pic>
        <p:nvPicPr>
          <p:cNvPr id="264" name="Picture 139"/>
          <p:cNvPicPr/>
          <p:nvPr/>
        </p:nvPicPr>
        <p:blipFill>
          <a:blip r:embed="rId18"/>
          <a:srcRect t="13125" r="25703"/>
          <a:stretch/>
        </p:blipFill>
        <p:spPr>
          <a:xfrm>
            <a:off x="5898600" y="4462560"/>
            <a:ext cx="838080" cy="981000"/>
          </a:xfrm>
          <a:prstGeom prst="rect">
            <a:avLst/>
          </a:prstGeom>
          <a:ln>
            <a:noFill/>
          </a:ln>
        </p:spPr>
      </p:pic>
      <p:sp>
        <p:nvSpPr>
          <p:cNvPr id="265" name="CustomShape 42"/>
          <p:cNvSpPr/>
          <p:nvPr/>
        </p:nvSpPr>
        <p:spPr>
          <a:xfrm>
            <a:off x="6521400" y="4462560"/>
            <a:ext cx="259560" cy="379800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" name="CustomShape 4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8" name="CustomShape 45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please</a:t>
            </a:r>
            <a:endParaRPr dirty="0"/>
          </a:p>
        </p:txBody>
      </p:sp>
      <p:sp>
        <p:nvSpPr>
          <p:cNvPr id="269" name="CustomShape 4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thank you</a:t>
            </a:r>
            <a:endParaRPr dirty="0"/>
          </a:p>
        </p:txBody>
      </p:sp>
      <p:pic>
        <p:nvPicPr>
          <p:cNvPr id="270" name="Picture 96"/>
          <p:cNvPicPr/>
          <p:nvPr/>
        </p:nvPicPr>
        <p:blipFill>
          <a:blip r:embed="rId19"/>
          <a:srcRect t="20273" r="49492"/>
          <a:stretch/>
        </p:blipFill>
        <p:spPr>
          <a:xfrm rot="2694600">
            <a:off x="6050160" y="3196080"/>
            <a:ext cx="481680" cy="761400"/>
          </a:xfrm>
          <a:prstGeom prst="rect">
            <a:avLst/>
          </a:prstGeom>
          <a:ln>
            <a:noFill/>
          </a:ln>
        </p:spPr>
      </p:pic>
      <p:pic>
        <p:nvPicPr>
          <p:cNvPr id="271" name="Picture 97"/>
          <p:cNvPicPr/>
          <p:nvPr/>
        </p:nvPicPr>
        <p:blipFill>
          <a:blip r:embed="rId20"/>
          <a:stretch/>
        </p:blipFill>
        <p:spPr>
          <a:xfrm>
            <a:off x="7340040" y="3200400"/>
            <a:ext cx="736200" cy="736200"/>
          </a:xfrm>
          <a:prstGeom prst="rect">
            <a:avLst/>
          </a:prstGeom>
          <a:ln>
            <a:noFill/>
          </a:ln>
        </p:spPr>
      </p:pic>
      <p:pic>
        <p:nvPicPr>
          <p:cNvPr id="272" name="Picture 98"/>
          <p:cNvPicPr/>
          <p:nvPr/>
        </p:nvPicPr>
        <p:blipFill>
          <a:blip r:embed="rId11"/>
          <a:stretch/>
        </p:blipFill>
        <p:spPr>
          <a:xfrm>
            <a:off x="7978320" y="3023280"/>
            <a:ext cx="986760" cy="986760"/>
          </a:xfrm>
          <a:prstGeom prst="rect">
            <a:avLst/>
          </a:prstGeom>
          <a:ln>
            <a:noFill/>
          </a:ln>
        </p:spPr>
      </p:pic>
      <p:sp>
        <p:nvSpPr>
          <p:cNvPr id="273" name="Line 47"/>
          <p:cNvSpPr/>
          <p:nvPr/>
        </p:nvSpPr>
        <p:spPr>
          <a:xfrm flipH="1">
            <a:off x="6343560" y="3506040"/>
            <a:ext cx="328680" cy="327600"/>
          </a:xfrm>
          <a:prstGeom prst="line">
            <a:avLst/>
          </a:prstGeom>
          <a:ln w="76320">
            <a:solidFill>
              <a:schemeClr val="bg1">
                <a:lumMod val="75000"/>
              </a:schemeClr>
            </a:solidFill>
            <a:round/>
          </a:ln>
        </p:spPr>
      </p:sp>
      <p:sp>
        <p:nvSpPr>
          <p:cNvPr id="274" name="CustomShape 48"/>
          <p:cNvSpPr/>
          <p:nvPr/>
        </p:nvSpPr>
        <p:spPr>
          <a:xfrm>
            <a:off x="7365600" y="5562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" name="CustomShape 49"/>
          <p:cNvSpPr/>
          <p:nvPr/>
        </p:nvSpPr>
        <p:spPr>
          <a:xfrm>
            <a:off x="37720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full</a:t>
            </a:r>
            <a:endParaRPr dirty="0"/>
          </a:p>
        </p:txBody>
      </p:sp>
      <p:sp>
        <p:nvSpPr>
          <p:cNvPr id="276" name="CustomShape 50"/>
          <p:cNvSpPr/>
          <p:nvPr/>
        </p:nvSpPr>
        <p:spPr>
          <a:xfrm>
            <a:off x="55436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empty</a:t>
            </a:r>
            <a:endParaRPr dirty="0"/>
          </a:p>
        </p:txBody>
      </p:sp>
      <p:pic>
        <p:nvPicPr>
          <p:cNvPr id="277" name="Picture 102"/>
          <p:cNvPicPr/>
          <p:nvPr/>
        </p:nvPicPr>
        <p:blipFill>
          <a:blip r:embed="rId21"/>
          <a:stretch/>
        </p:blipFill>
        <p:spPr>
          <a:xfrm>
            <a:off x="4019040" y="578664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278" name="Picture 103"/>
          <p:cNvPicPr/>
          <p:nvPr/>
        </p:nvPicPr>
        <p:blipFill>
          <a:blip r:embed="rId22"/>
          <a:stretch/>
        </p:blipFill>
        <p:spPr>
          <a:xfrm>
            <a:off x="5956920" y="5867280"/>
            <a:ext cx="824040" cy="82404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Food chat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5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8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3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4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5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6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59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2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3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4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5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6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7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71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473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up</a:t>
            </a:r>
            <a:endParaRPr/>
          </a:p>
        </p:txBody>
      </p:sp>
      <p:sp>
        <p:nvSpPr>
          <p:cNvPr id="2474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down</a:t>
            </a:r>
            <a:endParaRPr/>
          </a:p>
        </p:txBody>
      </p:sp>
      <p:sp>
        <p:nvSpPr>
          <p:cNvPr id="2475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</a:t>
            </a:r>
            <a:endParaRPr/>
          </a:p>
        </p:txBody>
      </p:sp>
      <p:sp>
        <p:nvSpPr>
          <p:cNvPr id="2476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there</a:t>
            </a:r>
            <a:endParaRPr/>
          </a:p>
        </p:txBody>
      </p:sp>
      <p:sp>
        <p:nvSpPr>
          <p:cNvPr id="2477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middle</a:t>
            </a:r>
            <a:endParaRPr/>
          </a:p>
        </p:txBody>
      </p:sp>
      <p:sp>
        <p:nvSpPr>
          <p:cNvPr id="2478" name="CustomShape 27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on</a:t>
            </a:r>
            <a:endParaRPr/>
          </a:p>
        </p:txBody>
      </p:sp>
      <p:sp>
        <p:nvSpPr>
          <p:cNvPr id="2479" name="CustomShape 28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off</a:t>
            </a:r>
            <a:endParaRPr/>
          </a:p>
        </p:txBody>
      </p:sp>
      <p:sp>
        <p:nvSpPr>
          <p:cNvPr id="2480" name="CustomShape 29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endParaRPr/>
          </a:p>
        </p:txBody>
      </p:sp>
      <p:sp>
        <p:nvSpPr>
          <p:cNvPr id="2481" name="CustomShape 30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2482" name="CustomShape 31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</a:t>
            </a:r>
            <a:endParaRPr/>
          </a:p>
        </p:txBody>
      </p:sp>
      <p:sp>
        <p:nvSpPr>
          <p:cNvPr id="2483" name="CustomShape 3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over</a:t>
            </a:r>
            <a:endParaRPr/>
          </a:p>
        </p:txBody>
      </p:sp>
      <p:pic>
        <p:nvPicPr>
          <p:cNvPr id="249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491" name="Picture 71"/>
          <p:cNvPicPr/>
          <p:nvPr/>
        </p:nvPicPr>
        <p:blipFill>
          <a:blip r:embed="rId4"/>
          <a:stretch/>
        </p:blipFill>
        <p:spPr>
          <a:xfrm>
            <a:off x="2362320" y="1835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492" name="Picture 92"/>
          <p:cNvPicPr/>
          <p:nvPr/>
        </p:nvPicPr>
        <p:blipFill>
          <a:blip r:embed="rId5"/>
          <a:stretch/>
        </p:blipFill>
        <p:spPr>
          <a:xfrm>
            <a:off x="4248000" y="18288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2493" name="Picture 93"/>
          <p:cNvPicPr/>
          <p:nvPr/>
        </p:nvPicPr>
        <p:blipFill>
          <a:blip r:embed="rId6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494" name="CustomShape 3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95" name="CustomShape 3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</a:t>
            </a:r>
            <a:endParaRPr/>
          </a:p>
        </p:txBody>
      </p:sp>
      <p:pic>
        <p:nvPicPr>
          <p:cNvPr id="2496" name="Picture 94"/>
          <p:cNvPicPr/>
          <p:nvPr/>
        </p:nvPicPr>
        <p:blipFill>
          <a:blip r:embed="rId7"/>
          <a:stretch/>
        </p:blipFill>
        <p:spPr>
          <a:xfrm>
            <a:off x="7722000" y="1784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7" name="Picture 95"/>
          <p:cNvPicPr/>
          <p:nvPr/>
        </p:nvPicPr>
        <p:blipFill>
          <a:blip r:embed="rId8"/>
          <a:stretch/>
        </p:blipFill>
        <p:spPr>
          <a:xfrm>
            <a:off x="5975280" y="31597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2498" name="Picture 96"/>
          <p:cNvPicPr/>
          <p:nvPr/>
        </p:nvPicPr>
        <p:blipFill>
          <a:blip r:embed="rId9"/>
          <a:stretch/>
        </p:blipFill>
        <p:spPr>
          <a:xfrm>
            <a:off x="7722000" y="3130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2499" name="Picture 97"/>
          <p:cNvPicPr/>
          <p:nvPr/>
        </p:nvPicPr>
        <p:blipFill>
          <a:blip r:embed="rId10"/>
          <a:stretch/>
        </p:blipFill>
        <p:spPr>
          <a:xfrm>
            <a:off x="2527200" y="449568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2500" name="Picture 98"/>
          <p:cNvPicPr/>
          <p:nvPr/>
        </p:nvPicPr>
        <p:blipFill>
          <a:blip r:embed="rId11"/>
          <a:stretch/>
        </p:blipFill>
        <p:spPr>
          <a:xfrm>
            <a:off x="41148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1" name="Picture 99"/>
          <p:cNvPicPr/>
          <p:nvPr/>
        </p:nvPicPr>
        <p:blipFill>
          <a:blip r:embed="rId12"/>
          <a:stretch/>
        </p:blipFill>
        <p:spPr>
          <a:xfrm>
            <a:off x="673200" y="44704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2502" name="Picture 100"/>
          <p:cNvPicPr/>
          <p:nvPr/>
        </p:nvPicPr>
        <p:blipFill>
          <a:blip r:embed="rId13"/>
          <a:stretch/>
        </p:blipFill>
        <p:spPr>
          <a:xfrm>
            <a:off x="5943600" y="443232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2503" name="Picture 101"/>
          <p:cNvPicPr/>
          <p:nvPr/>
        </p:nvPicPr>
        <p:blipFill>
          <a:blip r:embed="rId14"/>
          <a:stretch/>
        </p:blipFill>
        <p:spPr>
          <a:xfrm>
            <a:off x="7696080" y="4400640"/>
            <a:ext cx="1009080" cy="1009080"/>
          </a:xfrm>
          <a:prstGeom prst="rect">
            <a:avLst/>
          </a:prstGeom>
          <a:ln>
            <a:noFill/>
          </a:ln>
        </p:spPr>
      </p:pic>
      <p:sp>
        <p:nvSpPr>
          <p:cNvPr id="2505" name="CustomShape 40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06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here</a:t>
            </a:r>
            <a:endParaRPr dirty="0"/>
          </a:p>
        </p:txBody>
      </p:sp>
      <p:sp>
        <p:nvSpPr>
          <p:cNvPr id="2509" name="CustomShape 44"/>
          <p:cNvSpPr/>
          <p:nvPr/>
        </p:nvSpPr>
        <p:spPr>
          <a:xfrm rot="10800000" flipV="1">
            <a:off x="5654160" y="4232160"/>
            <a:ext cx="635760" cy="49860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510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Little words</a:t>
            </a:r>
            <a:endParaRPr lang="en-US" dirty="0"/>
          </a:p>
        </p:txBody>
      </p:sp>
      <p:sp>
        <p:nvSpPr>
          <p:cNvPr id="6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27" b="5318"/>
          <a:stretch/>
        </p:blipFill>
        <p:spPr>
          <a:xfrm>
            <a:off x="2487192" y="3191496"/>
            <a:ext cx="471161" cy="802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800" y="3394476"/>
            <a:ext cx="524256" cy="524256"/>
          </a:xfrm>
          <a:prstGeom prst="rect">
            <a:avLst/>
          </a:prstGeom>
        </p:spPr>
      </p:pic>
      <p:sp>
        <p:nvSpPr>
          <p:cNvPr id="6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6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CustomShape 1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4" name="CustomShape 4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19" name="CustomShape 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 smtClean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20" name="CustomShape 10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7" name="CustomShape 1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2529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/>
          </a:p>
        </p:txBody>
      </p:sp>
      <p:sp>
        <p:nvSpPr>
          <p:cNvPr id="2530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numbers</a:t>
            </a:r>
            <a:endParaRPr/>
          </a:p>
        </p:txBody>
      </p:sp>
      <p:sp>
        <p:nvSpPr>
          <p:cNvPr id="2531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2538" name="CustomShape 26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2539" name="Picture 134"/>
          <p:cNvPicPr/>
          <p:nvPr/>
        </p:nvPicPr>
        <p:blipFill>
          <a:blip r:embed="rId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546" name="CustomShape 33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sp>
        <p:nvSpPr>
          <p:cNvPr id="2547" name="CustomShape 34">
            <a:hlinkClick r:id="rId6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3900" strike="noStrike" dirty="0" smtClean="0">
              <a:solidFill>
                <a:srgbClr val="000000"/>
              </a:solidFill>
              <a:latin typeface="Comic Sans MS"/>
              <a:ea typeface="DejaVu Sans"/>
            </a:endParaRPr>
          </a:p>
        </p:txBody>
      </p:sp>
      <p:sp>
        <p:nvSpPr>
          <p:cNvPr id="2548" name="CustomShape 3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Spelling</a:t>
            </a:r>
            <a:endParaRPr dirty="0"/>
          </a:p>
        </p:txBody>
      </p:sp>
      <p:pic>
        <p:nvPicPr>
          <p:cNvPr id="2549" name="Picture 97"/>
          <p:cNvPicPr/>
          <p:nvPr/>
        </p:nvPicPr>
        <p:blipFill>
          <a:blip r:embed="rId7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2550" name="Picture 107"/>
          <p:cNvPicPr/>
          <p:nvPr/>
        </p:nvPicPr>
        <p:blipFill>
          <a:blip r:embed="rId8"/>
          <a:stretch/>
        </p:blipFill>
        <p:spPr>
          <a:xfrm>
            <a:off x="5942880" y="1780560"/>
            <a:ext cx="893160" cy="893160"/>
          </a:xfrm>
          <a:prstGeom prst="rect">
            <a:avLst/>
          </a:prstGeom>
          <a:ln>
            <a:noFill/>
          </a:ln>
        </p:spPr>
      </p:pic>
      <p:sp>
        <p:nvSpPr>
          <p:cNvPr id="255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day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349" y="1950071"/>
            <a:ext cx="960871" cy="4323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680" y="1908223"/>
            <a:ext cx="800280" cy="474240"/>
          </a:xfrm>
          <a:prstGeom prst="rect">
            <a:avLst/>
          </a:prstGeom>
        </p:spPr>
      </p:pic>
      <p:sp>
        <p:nvSpPr>
          <p:cNvPr id="4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" name="CustomShape 12"/>
          <p:cNvSpPr/>
          <p:nvPr/>
        </p:nvSpPr>
        <p:spPr>
          <a:xfrm>
            <a:off x="556272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12"/>
          <p:cNvSpPr/>
          <p:nvPr/>
        </p:nvSpPr>
        <p:spPr>
          <a:xfrm>
            <a:off x="556272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12"/>
          <p:cNvSpPr/>
          <p:nvPr/>
        </p:nvSpPr>
        <p:spPr>
          <a:xfrm>
            <a:off x="734004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12"/>
          <p:cNvSpPr/>
          <p:nvPr/>
        </p:nvSpPr>
        <p:spPr>
          <a:xfrm>
            <a:off x="734004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12"/>
          <p:cNvSpPr/>
          <p:nvPr/>
        </p:nvSpPr>
        <p:spPr>
          <a:xfrm>
            <a:off x="734004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12"/>
          <p:cNvSpPr/>
          <p:nvPr/>
        </p:nvSpPr>
        <p:spPr>
          <a:xfrm>
            <a:off x="3772080" y="28551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2"/>
          <p:cNvSpPr/>
          <p:nvPr/>
        </p:nvSpPr>
        <p:spPr>
          <a:xfrm>
            <a:off x="3772080" y="42195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2"/>
          <p:cNvSpPr/>
          <p:nvPr/>
        </p:nvSpPr>
        <p:spPr>
          <a:xfrm>
            <a:off x="3772080" y="558396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2"/>
          <p:cNvSpPr/>
          <p:nvPr/>
        </p:nvSpPr>
        <p:spPr>
          <a:xfrm>
            <a:off x="199476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12"/>
          <p:cNvSpPr/>
          <p:nvPr/>
        </p:nvSpPr>
        <p:spPr>
          <a:xfrm>
            <a:off x="199476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12"/>
          <p:cNvSpPr/>
          <p:nvPr/>
        </p:nvSpPr>
        <p:spPr>
          <a:xfrm>
            <a:off x="199476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2"/>
          <p:cNvSpPr/>
          <p:nvPr/>
        </p:nvSpPr>
        <p:spPr>
          <a:xfrm>
            <a:off x="1774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2"/>
          <p:cNvSpPr/>
          <p:nvPr/>
        </p:nvSpPr>
        <p:spPr>
          <a:xfrm>
            <a:off x="177480" y="4239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2"/>
          <p:cNvSpPr/>
          <p:nvPr/>
        </p:nvSpPr>
        <p:spPr>
          <a:xfrm>
            <a:off x="177480" y="5604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3">
            <a:hlinkClick r:id="rId2" action="ppaction://hlinkfile"/>
          </p:cNvPr>
          <p:cNvSpPr/>
          <p:nvPr/>
        </p:nvSpPr>
        <p:spPr>
          <a:xfrm>
            <a:off x="3768012" y="1526199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3">
            <a:hlinkClick r:id="rId3" action="ppaction://hlinkfile"/>
          </p:cNvPr>
          <p:cNvSpPr/>
          <p:nvPr/>
        </p:nvSpPr>
        <p:spPr>
          <a:xfrm>
            <a:off x="7330453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3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4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5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6" name="CustomShape 4">
            <a:hlinkClick r:id="rId7" action="ppaction://hlinkfile"/>
          </p:cNvPr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7" name="CustomShape 5">
            <a:hlinkClick r:id="rId8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59" name="CustomShape 7">
            <a:hlinkClick r:id="rId9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0" name="CustomShape 8">
            <a:hlinkClick r:id="rId10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1" name="CustomShape 9">
            <a:hlinkClick r:id="rId11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2" name="CustomShape 10">
            <a:hlinkClick r:id="rId12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3" name="CustomShape 11">
            <a:hlinkClick r:id="rId13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4" name="CustomShape 12">
            <a:hlinkClick r:id="rId14" action="ppaction://hlinkfile"/>
          </p:cNvPr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5" name="CustomShape 13">
            <a:hlinkClick r:id="rId15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6" name="CustomShape 14">
            <a:hlinkClick r:id="rId16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7" name="CustomShape 15">
            <a:hlinkClick r:id="rId17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8" name="CustomShape 16">
            <a:hlinkClick r:id="rId18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69" name="CustomShape 17">
            <a:hlinkClick r:id="rId19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0" name="CustomShape 18">
            <a:hlinkClick r:id="rId20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7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591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pic>
        <p:nvPicPr>
          <p:cNvPr id="2599" name="Picture 91"/>
          <p:cNvPicPr/>
          <p:nvPr/>
        </p:nvPicPr>
        <p:blipFill>
          <a:blip r:embed="rId21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00" name="CustomShape 45">
            <a:hlinkClick r:id="rId22" action="ppaction://hlinkfile"/>
          </p:cNvPr>
          <p:cNvSpPr/>
          <p:nvPr/>
        </p:nvSpPr>
        <p:spPr>
          <a:xfrm>
            <a:off x="152280" y="552744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02" name="Picture 93"/>
          <p:cNvPicPr/>
          <p:nvPr/>
        </p:nvPicPr>
        <p:blipFill rotWithShape="1">
          <a:blip r:embed="rId23"/>
          <a:srcRect l="-1" r="1903" b="21882"/>
          <a:stretch/>
        </p:blipFill>
        <p:spPr>
          <a:xfrm>
            <a:off x="3886200" y="5562720"/>
            <a:ext cx="1362456" cy="1084968"/>
          </a:xfrm>
          <a:prstGeom prst="rect">
            <a:avLst/>
          </a:prstGeom>
          <a:ln>
            <a:noFill/>
          </a:ln>
        </p:spPr>
      </p:pic>
      <p:sp>
        <p:nvSpPr>
          <p:cNvPr id="2604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spelling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6" y="3161064"/>
            <a:ext cx="1725168" cy="591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3" t="16463" r="15363" b="19617"/>
          <a:stretch/>
        </p:blipFill>
        <p:spPr>
          <a:xfrm>
            <a:off x="261766" y="5696915"/>
            <a:ext cx="1333500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2" r="3764" b="6625"/>
          <a:stretch/>
        </p:blipFill>
        <p:spPr>
          <a:xfrm>
            <a:off x="1983408" y="1565364"/>
            <a:ext cx="1537032" cy="10681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3" t="7706" b="7067"/>
          <a:stretch/>
        </p:blipFill>
        <p:spPr>
          <a:xfrm>
            <a:off x="2020824" y="2889504"/>
            <a:ext cx="1521872" cy="114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1" t="12960" r="3243" b="11359"/>
          <a:stretch/>
        </p:blipFill>
        <p:spPr>
          <a:xfrm>
            <a:off x="2048256" y="4279392"/>
            <a:ext cx="1435608" cy="10149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7" r="3529" b="8749"/>
          <a:stretch/>
        </p:blipFill>
        <p:spPr>
          <a:xfrm>
            <a:off x="1979640" y="5586984"/>
            <a:ext cx="1540800" cy="10789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0" t="9033" r="5884" b="11194"/>
          <a:stretch/>
        </p:blipFill>
        <p:spPr>
          <a:xfrm>
            <a:off x="3813048" y="1616923"/>
            <a:ext cx="1435608" cy="1069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" t="9332" r="1366" b="12940"/>
          <a:stretch/>
        </p:blipFill>
        <p:spPr>
          <a:xfrm>
            <a:off x="7397496" y="1554480"/>
            <a:ext cx="1517904" cy="10424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7" b="17806"/>
          <a:stretch/>
        </p:blipFill>
        <p:spPr>
          <a:xfrm>
            <a:off x="3782064" y="2875320"/>
            <a:ext cx="1530600" cy="11023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4" r="3681"/>
          <a:stretch/>
        </p:blipFill>
        <p:spPr>
          <a:xfrm>
            <a:off x="5548232" y="2944368"/>
            <a:ext cx="1538368" cy="10799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" t="12646" r="3625" b="7582"/>
          <a:stretch/>
        </p:blipFill>
        <p:spPr>
          <a:xfrm>
            <a:off x="7443216" y="2935224"/>
            <a:ext cx="1453896" cy="10698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380" r="5630" b="8892"/>
          <a:stretch/>
        </p:blipFill>
        <p:spPr>
          <a:xfrm>
            <a:off x="7371588" y="4279392"/>
            <a:ext cx="1507236" cy="10424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" t="10880" r="2768" b="11393"/>
          <a:stretch/>
        </p:blipFill>
        <p:spPr>
          <a:xfrm>
            <a:off x="5614416" y="4233672"/>
            <a:ext cx="1490472" cy="104241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" t="11818" r="4374" b="9091"/>
          <a:stretch/>
        </p:blipFill>
        <p:spPr>
          <a:xfrm>
            <a:off x="3785616" y="4242816"/>
            <a:ext cx="1490472" cy="10607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2" r="10692" b="10592"/>
          <a:stretch/>
        </p:blipFill>
        <p:spPr>
          <a:xfrm>
            <a:off x="5614416" y="5615280"/>
            <a:ext cx="1490472" cy="9592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9837" r="1909" b="9708"/>
          <a:stretch/>
        </p:blipFill>
        <p:spPr>
          <a:xfrm>
            <a:off x="7344171" y="5584443"/>
            <a:ext cx="1563624" cy="10789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" t="6987" r="3181" b="13922"/>
          <a:stretch/>
        </p:blipFill>
        <p:spPr>
          <a:xfrm>
            <a:off x="5671728" y="1572768"/>
            <a:ext cx="1490472" cy="106070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4" y="4193631"/>
            <a:ext cx="1688592" cy="1231392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4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0" name="Picture 70"/>
          <p:cNvPicPr/>
          <p:nvPr/>
        </p:nvPicPr>
        <p:blipFill>
          <a:blip r:embed="rId4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hlinkClick r:id="rId2" action="ppaction://hlinkfile"/>
          </p:cNvPr>
          <p:cNvSpPr/>
          <p:nvPr/>
        </p:nvSpPr>
        <p:spPr>
          <a:xfrm>
            <a:off x="7353300" y="5521524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ounded Rectangle 71">
            <a:hlinkClick r:id="rId3" action="ppaction://hlinkfile"/>
          </p:cNvPr>
          <p:cNvSpPr/>
          <p:nvPr/>
        </p:nvSpPr>
        <p:spPr>
          <a:xfrm>
            <a:off x="152401" y="5542260"/>
            <a:ext cx="1625122" cy="1163340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>
            <a:hlinkClick r:id="rId4" action="ppaction://hlinkfile"/>
          </p:cNvPr>
          <p:cNvSpPr/>
          <p:nvPr/>
        </p:nvSpPr>
        <p:spPr>
          <a:xfrm>
            <a:off x="3771900" y="1524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657" y="1483014"/>
            <a:ext cx="1597152" cy="1341120"/>
          </a:xfrm>
          <a:prstGeom prst="rect">
            <a:avLst/>
          </a:prstGeom>
        </p:spPr>
      </p:pic>
      <p:sp>
        <p:nvSpPr>
          <p:cNvPr id="95" name="Folded Corner 94">
            <a:hlinkClick r:id="rId6" action="ppaction://hlinksldjump"/>
          </p:cNvPr>
          <p:cNvSpPr/>
          <p:nvPr/>
        </p:nvSpPr>
        <p:spPr>
          <a:xfrm>
            <a:off x="177323" y="4191000"/>
            <a:ext cx="1600200" cy="1163340"/>
          </a:xfrm>
          <a:prstGeom prst="foldedCorner">
            <a:avLst/>
          </a:prstGeom>
          <a:solidFill>
            <a:srgbClr val="7DFFCE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hlinkClick r:id="rId7" action="ppaction://hlinkfile"/>
          </p:cNvPr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hlinkClick r:id="rId8" action="ppaction://hlinkfile"/>
          </p:cNvPr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hlinkClick r:id="rId9" action="ppaction://hlinkfile"/>
          </p:cNvPr>
          <p:cNvSpPr/>
          <p:nvPr/>
        </p:nvSpPr>
        <p:spPr>
          <a:xfrm>
            <a:off x="152400" y="2896833"/>
            <a:ext cx="1600200" cy="1163340"/>
          </a:xfrm>
          <a:prstGeom prst="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hlinkClick r:id="rId10" action="ppaction://hlinkfile"/>
          </p:cNvPr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hlinkClick r:id="rId11" action="ppaction://hlinkfile"/>
          </p:cNvPr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hlinkClick r:id="rId12" action="ppaction://hlinkfile"/>
          </p:cNvPr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hlinkClick r:id="rId13" action="ppaction://hlinkfile"/>
          </p:cNvPr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hlinkClick r:id="rId14" action="ppaction://hlinkfile"/>
          </p:cNvPr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hlinkClick r:id="rId15" action="ppaction://hlinksldjump"/>
          </p:cNvPr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hlinkClick r:id="rId16" action="ppaction://hlinkfile"/>
          </p:cNvPr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hlinkClick r:id="rId17" action="ppaction://hlinkfile"/>
          </p:cNvPr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hlinkClick r:id="rId18" action="ppaction://hlinkfile"/>
          </p:cNvPr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hlinkClick r:id="rId19" action="ppaction://hlinkfile"/>
          </p:cNvPr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hlinkClick r:id="rId20" action="ppaction://hlinkfile"/>
          </p:cNvPr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hlinkClick r:id="rId21" action="ppaction://hlinkfile"/>
          </p:cNvPr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Space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22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94" name="Picture 93" descr="space bar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886200" y="5562600"/>
            <a:ext cx="1389460" cy="1389460"/>
          </a:xfrm>
          <a:prstGeom prst="rect">
            <a:avLst/>
          </a:prstGeom>
        </p:spPr>
      </p:pic>
      <p:sp>
        <p:nvSpPr>
          <p:cNvPr id="78" name="Title 1"/>
          <p:cNvSpPr>
            <a:spLocks noGrp="1"/>
          </p:cNvSpPr>
          <p:nvPr>
            <p:ph type="title"/>
          </p:nvPr>
        </p:nvSpPr>
        <p:spPr>
          <a:xfrm>
            <a:off x="2465659" y="126266"/>
            <a:ext cx="3239640" cy="1243800"/>
          </a:xfrm>
        </p:spPr>
        <p:txBody>
          <a:bodyPr/>
          <a:lstStyle/>
          <a:p>
            <a:r>
              <a:rPr lang="en-US" dirty="0" err="1" smtClean="0"/>
              <a:t>spellingcaps</a:t>
            </a:r>
            <a:endParaRPr lang="en-US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9" t="14521" r="16121" b="21535"/>
          <a:stretch/>
        </p:blipFill>
        <p:spPr>
          <a:xfrm>
            <a:off x="266700" y="4419600"/>
            <a:ext cx="1346200" cy="7874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t="9837" r="1909" b="9708"/>
          <a:stretch/>
        </p:blipFill>
        <p:spPr>
          <a:xfrm>
            <a:off x="7321050" y="5626608"/>
            <a:ext cx="1563624" cy="10789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050" y="2838959"/>
            <a:ext cx="1603248" cy="1341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57" y="4152062"/>
            <a:ext cx="1603248" cy="1341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9" y="4082355"/>
            <a:ext cx="1597152" cy="13411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151" y="4142740"/>
            <a:ext cx="1597152" cy="13411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547" y="4111377"/>
            <a:ext cx="1603248" cy="13411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65" y="5452497"/>
            <a:ext cx="1603248" cy="13411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95" y="5563996"/>
            <a:ext cx="1731264" cy="10728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634" y="1370429"/>
            <a:ext cx="1597152" cy="13411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143" y="1455674"/>
            <a:ext cx="1603248" cy="13411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902" y="2852994"/>
            <a:ext cx="1603248" cy="13411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000" y="2896833"/>
            <a:ext cx="1597152" cy="13411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153" y="2810942"/>
            <a:ext cx="1597152" cy="13411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604" y="1402225"/>
            <a:ext cx="1231392" cy="134112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4" y="5629831"/>
            <a:ext cx="1789336" cy="98722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" y="3101336"/>
            <a:ext cx="1725168" cy="591312"/>
          </a:xfrm>
          <a:prstGeom prst="rect">
            <a:avLst/>
          </a:prstGeom>
        </p:spPr>
      </p:pic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4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2">
            <a:hlinkClick r:id="rId2" action="ppaction://hlinkfile"/>
          </p:cNvPr>
          <p:cNvSpPr/>
          <p:nvPr/>
        </p:nvSpPr>
        <p:spPr>
          <a:xfrm>
            <a:off x="3771900" y="1524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5">
            <a:hlinkClick r:id="rId3" action="ppaction://hlinkfile"/>
          </p:cNvPr>
          <p:cNvSpPr/>
          <p:nvPr/>
        </p:nvSpPr>
        <p:spPr>
          <a:xfrm>
            <a:off x="7340040" y="55350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5" name="CustomShape 1">
            <a:hlinkClick r:id="rId4" action="ppaction://hlinksldjump"/>
          </p:cNvPr>
          <p:cNvSpPr/>
          <p:nvPr/>
        </p:nvSpPr>
        <p:spPr>
          <a:xfrm>
            <a:off x="1774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7DFFCE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6" name="CustomShape 2">
            <a:hlinkClick r:id="rId5" action="ppaction://hlinkfile"/>
          </p:cNvPr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7" name="CustomShape 3">
            <a:hlinkClick r:id="rId6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8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09" name="CustomShape 5">
            <a:hlinkClick r:id="rId7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1" name="CustomShape 7">
            <a:hlinkClick r:id="rId8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2" name="CustomShape 8">
            <a:hlinkClick r:id="rId9" action="ppaction://hlinkfile"/>
          </p:cNvPr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3" name="CustomShape 9">
            <a:hlinkClick r:id="rId10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4" name="CustomShape 10">
            <a:hlinkClick r:id="rId11" action="ppaction://hlinkfile"/>
          </p:cNvPr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5" name="CustomShape 11">
            <a:hlinkClick r:id="rId12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6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7" name="CustomShape 13">
            <a:hlinkClick r:id="rId13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8" name="CustomShape 14">
            <a:hlinkClick r:id="rId14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19" name="CustomShape 15">
            <a:hlinkClick r:id="rId15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0" name="CustomShape 16">
            <a:hlinkClick r:id="rId16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1" name="CustomShape 17">
            <a:hlinkClick r:id="rId17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2" name="CustomShape 18">
            <a:hlinkClick r:id="rId18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2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643" name="CustomShape 39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Space</a:t>
            </a:r>
            <a:endParaRPr/>
          </a:p>
        </p:txBody>
      </p:sp>
      <p:pic>
        <p:nvPicPr>
          <p:cNvPr id="2651" name="Picture 91"/>
          <p:cNvPicPr/>
          <p:nvPr/>
        </p:nvPicPr>
        <p:blipFill>
          <a:blip r:embed="rId19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652" name="CustomShape 45">
            <a:hlinkClick r:id="rId20" action="ppaction://hlinkfile"/>
          </p:cNvPr>
          <p:cNvSpPr/>
          <p:nvPr/>
        </p:nvSpPr>
        <p:spPr>
          <a:xfrm>
            <a:off x="174812" y="5542200"/>
            <a:ext cx="1624320" cy="1162800"/>
          </a:xfrm>
          <a:prstGeom prst="roundRect">
            <a:avLst>
              <a:gd name="adj" fmla="val 14400"/>
            </a:avLst>
          </a:prstGeom>
          <a:solidFill>
            <a:srgbClr val="CCFFC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54" name="Picture 93"/>
          <p:cNvPicPr/>
          <p:nvPr/>
        </p:nvPicPr>
        <p:blipFill>
          <a:blip r:embed="rId21"/>
          <a:stretch/>
        </p:blipFill>
        <p:spPr>
          <a:xfrm>
            <a:off x="3884040" y="5597861"/>
            <a:ext cx="1388880" cy="1108037"/>
          </a:xfrm>
          <a:prstGeom prst="rect">
            <a:avLst/>
          </a:prstGeom>
          <a:ln>
            <a:noFill/>
          </a:ln>
        </p:spPr>
      </p:pic>
      <p:sp>
        <p:nvSpPr>
          <p:cNvPr id="265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N-z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9" r="8470"/>
          <a:stretch/>
        </p:blipFill>
        <p:spPr>
          <a:xfrm>
            <a:off x="174812" y="3132984"/>
            <a:ext cx="1506070" cy="591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5" t="6188" r="14237" b="29383"/>
          <a:stretch/>
        </p:blipFill>
        <p:spPr>
          <a:xfrm>
            <a:off x="380880" y="4334713"/>
            <a:ext cx="1182007" cy="6705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4289" r="14485" b="1"/>
          <a:stretch/>
        </p:blipFill>
        <p:spPr>
          <a:xfrm>
            <a:off x="282388" y="5577807"/>
            <a:ext cx="1398494" cy="1026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5" r="10386"/>
          <a:stretch/>
        </p:blipFill>
        <p:spPr>
          <a:xfrm>
            <a:off x="5593976" y="5597861"/>
            <a:ext cx="1519518" cy="1072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4" t="15978" r="5280" b="4728"/>
          <a:stretch/>
        </p:blipFill>
        <p:spPr>
          <a:xfrm>
            <a:off x="2104135" y="1558759"/>
            <a:ext cx="1384505" cy="10634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4" t="18320"/>
          <a:stretch/>
        </p:blipFill>
        <p:spPr>
          <a:xfrm>
            <a:off x="2030505" y="2958352"/>
            <a:ext cx="1531767" cy="10954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" t="12989" r="325" b="7799"/>
          <a:stretch/>
        </p:blipFill>
        <p:spPr>
          <a:xfrm>
            <a:off x="2017059" y="4276165"/>
            <a:ext cx="1532965" cy="10623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3" b="23247"/>
          <a:stretch/>
        </p:blipFill>
        <p:spPr>
          <a:xfrm>
            <a:off x="1997088" y="5586600"/>
            <a:ext cx="1526041" cy="10293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6" r="6411" b="8515"/>
          <a:stretch/>
        </p:blipFill>
        <p:spPr>
          <a:xfrm>
            <a:off x="3832412" y="4329953"/>
            <a:ext cx="1452282" cy="927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1" t="12088" r="6966" b="6695"/>
          <a:stretch/>
        </p:blipFill>
        <p:spPr>
          <a:xfrm>
            <a:off x="3845858" y="2918012"/>
            <a:ext cx="1411941" cy="10892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4" t="15979" r="1177" b="7952"/>
          <a:stretch/>
        </p:blipFill>
        <p:spPr>
          <a:xfrm>
            <a:off x="3877625" y="1555793"/>
            <a:ext cx="1388880" cy="10201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0" t="13190" r="4641" b="9603"/>
          <a:stretch/>
        </p:blipFill>
        <p:spPr>
          <a:xfrm>
            <a:off x="5620871" y="1586753"/>
            <a:ext cx="1452282" cy="10354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 r="6045"/>
          <a:stretch/>
        </p:blipFill>
        <p:spPr>
          <a:xfrm>
            <a:off x="7361004" y="1519518"/>
            <a:ext cx="1500608" cy="11304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2" r="3883" b="8633"/>
          <a:stretch/>
        </p:blipFill>
        <p:spPr>
          <a:xfrm>
            <a:off x="7353360" y="2904564"/>
            <a:ext cx="1535146" cy="10757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" t="16043" r="2865" b="2741"/>
          <a:stretch/>
        </p:blipFill>
        <p:spPr>
          <a:xfrm>
            <a:off x="7436224" y="4222376"/>
            <a:ext cx="1425388" cy="10892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r="4706" b="24726"/>
          <a:stretch/>
        </p:blipFill>
        <p:spPr>
          <a:xfrm>
            <a:off x="7374294" y="5488053"/>
            <a:ext cx="1411942" cy="1009515"/>
          </a:xfrm>
          <a:prstGeom prst="rect">
            <a:avLst/>
          </a:prstGeom>
        </p:spPr>
      </p:pic>
      <p:pic>
        <p:nvPicPr>
          <p:cNvPr id="19" name="Picture 18">
            <a:hlinkClick r:id="rId38" action="ppaction://hlinkfile"/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120" y="4123317"/>
            <a:ext cx="1597152" cy="13411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986" y="2770490"/>
            <a:ext cx="1597152" cy="1341120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5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hlinkClick r:id="rId2" action="ppaction://hlinkfile"/>
          </p:cNvPr>
          <p:cNvSpPr/>
          <p:nvPr/>
        </p:nvSpPr>
        <p:spPr>
          <a:xfrm>
            <a:off x="7353300" y="5521524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hlinkClick r:id="rId3" action="ppaction://hlinkfile"/>
          </p:cNvPr>
          <p:cNvSpPr/>
          <p:nvPr/>
        </p:nvSpPr>
        <p:spPr>
          <a:xfrm>
            <a:off x="3771900" y="1518238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ounded Rectangle 71">
            <a:hlinkClick r:id="rId4" action="ppaction://hlinkfile"/>
          </p:cNvPr>
          <p:cNvSpPr/>
          <p:nvPr/>
        </p:nvSpPr>
        <p:spPr>
          <a:xfrm>
            <a:off x="152401" y="5542260"/>
            <a:ext cx="1625122" cy="1163340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Folded Corner 94">
            <a:hlinkClick r:id="rId5" action="ppaction://hlinksldjump"/>
          </p:cNvPr>
          <p:cNvSpPr/>
          <p:nvPr/>
        </p:nvSpPr>
        <p:spPr>
          <a:xfrm>
            <a:off x="177323" y="4191000"/>
            <a:ext cx="1600200" cy="1163340"/>
          </a:xfrm>
          <a:prstGeom prst="foldedCorner">
            <a:avLst/>
          </a:prstGeom>
          <a:solidFill>
            <a:srgbClr val="7DFFCE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hlinkClick r:id="rId6" action="ppaction://hlinkfile"/>
          </p:cNvPr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hlinkClick r:id="rId7" action="ppaction://hlinkfile"/>
          </p:cNvPr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hlinkClick r:id="rId8" action="ppaction://hlinkfile"/>
          </p:cNvPr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hlinkClick r:id="rId9" action="ppaction://hlinkfile"/>
          </p:cNvPr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hlinkClick r:id="rId10" action="ppaction://hlinkfile"/>
          </p:cNvPr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1" name="Rectangle 80">
            <a:hlinkClick r:id="rId11" action="ppaction://hlinkfile"/>
          </p:cNvPr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hlinkClick r:id="rId12" action="ppaction://hlinkfile"/>
          </p:cNvPr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hlinkClick r:id="rId13" action="ppaction://hlinkfile"/>
          </p:cNvPr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hlinkClick r:id="rId14" action="ppaction://hlinksldjump"/>
          </p:cNvPr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hlinkClick r:id="rId15" action="ppaction://hlinkfile"/>
          </p:cNvPr>
          <p:cNvSpPr/>
          <p:nvPr/>
        </p:nvSpPr>
        <p:spPr>
          <a:xfrm>
            <a:off x="5562600" y="4202061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hlinkClick r:id="rId16" action="ppaction://hlinkfile"/>
          </p:cNvPr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hlinkClick r:id="rId17" action="ppaction://hlinkfile"/>
          </p:cNvPr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hlinkClick r:id="rId18" action="ppaction://hlinkfile"/>
          </p:cNvPr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hlinkClick r:id="rId19" action="ppaction://hlinkfile"/>
          </p:cNvPr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hlinkClick r:id="rId20" action="ppaction://hlinkfile"/>
          </p:cNvPr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Space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21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94" name="Picture 93" descr="space bar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886200" y="5562600"/>
            <a:ext cx="1389460" cy="13894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N-</a:t>
            </a:r>
            <a:r>
              <a:rPr lang="en-GB" dirty="0" err="1" smtClean="0"/>
              <a:t>zcaps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083" y="1454372"/>
            <a:ext cx="1603248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0" t="10893" r="18526" b="20925"/>
          <a:stretch/>
        </p:blipFill>
        <p:spPr>
          <a:xfrm>
            <a:off x="4073235" y="1607126"/>
            <a:ext cx="1011383" cy="914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765" y="1455390"/>
            <a:ext cx="1597152" cy="1341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195" y="1441150"/>
            <a:ext cx="1603248" cy="1341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71" y="2853385"/>
            <a:ext cx="1603248" cy="134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2" t="10603" r="17764" b="18359"/>
          <a:stretch/>
        </p:blipFill>
        <p:spPr>
          <a:xfrm>
            <a:off x="3976254" y="3020291"/>
            <a:ext cx="1066801" cy="9282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99" y="2824500"/>
            <a:ext cx="1597152" cy="1341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937" y="2813572"/>
            <a:ext cx="1603248" cy="1341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648" y="4147190"/>
            <a:ext cx="1603248" cy="13411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364" y="4172338"/>
            <a:ext cx="1597152" cy="13411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160" y="4165620"/>
            <a:ext cx="1597152" cy="13411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860" y="4212004"/>
            <a:ext cx="1603248" cy="13411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555" y="5506740"/>
            <a:ext cx="1603248" cy="134112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95" y="5563996"/>
            <a:ext cx="1731264" cy="1072896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5" y="5663313"/>
            <a:ext cx="1789336" cy="9872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" y="3101336"/>
            <a:ext cx="1725168" cy="5913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67" y="4191000"/>
            <a:ext cx="1847088" cy="1231392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r="4706" b="24726"/>
          <a:stretch/>
        </p:blipFill>
        <p:spPr>
          <a:xfrm>
            <a:off x="7372434" y="5519483"/>
            <a:ext cx="1525717" cy="1090862"/>
          </a:xfrm>
          <a:prstGeom prst="rect">
            <a:avLst/>
          </a:prstGeom>
        </p:spPr>
      </p:pic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4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4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277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CustomShape 1">
            <a:hlinkClick r:id="rId2" action="ppaction://hlinkfile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8" name="CustomShape 3">
            <a:hlinkClick r:id="rId3" action="ppaction://hlinkfile"/>
          </p:cNvPr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9" name="CustomShape 4">
            <a:hlinkClick r:id="rId4" action="ppaction://hlinkfile"/>
          </p:cNvPr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0" name="CustomShape 5">
            <a:hlinkClick r:id="rId5" action="ppaction://hlinkfile"/>
          </p:cNvPr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1" name="CustomShape 6">
            <a:hlinkClick r:id="rId6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2662" name="CustomShape 7">
            <a:hlinkClick r:id="rId7" action="ppaction://hlinkfile"/>
          </p:cNvPr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4" name="CustomShape 9">
            <a:hlinkClick r:id="rId8" action="ppaction://hlinkfile"/>
          </p:cNvPr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8" name="CustomShape 13">
            <a:hlinkClick r:id="rId9" action="ppaction://hlinkfile"/>
          </p:cNvPr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69" name="CustomShape 14">
            <a:hlinkClick r:id="rId10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1" name="CustomShape 16">
            <a:hlinkClick r:id="rId11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2" name="CustomShape 17">
            <a:hlinkClick r:id="rId12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3" name="CustomShape 18">
            <a:hlinkClick r:id="rId1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7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691" name="CustomShape 36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number</a:t>
            </a:r>
            <a:endParaRPr/>
          </a:p>
        </p:txBody>
      </p:sp>
      <p:sp>
        <p:nvSpPr>
          <p:cNvPr id="2692" name="CustomShape 37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calculator</a:t>
            </a:r>
            <a:endParaRPr dirty="0"/>
          </a:p>
        </p:txBody>
      </p:sp>
      <p:sp>
        <p:nvSpPr>
          <p:cNvPr id="2695" name="CustomShape 38">
            <a:hlinkClick r:id="rId14" action="ppaction://hlinkfile"/>
          </p:cNvPr>
          <p:cNvSpPr/>
          <p:nvPr/>
        </p:nvSpPr>
        <p:spPr>
          <a:xfrm>
            <a:off x="1774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2697" name="Picture 91"/>
          <p:cNvPicPr/>
          <p:nvPr/>
        </p:nvPicPr>
        <p:blipFill>
          <a:blip r:embed="rId15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2700" name="Picture 77"/>
          <p:cNvPicPr/>
          <p:nvPr/>
        </p:nvPicPr>
        <p:blipFill>
          <a:blip r:embed="rId16"/>
          <a:stretch/>
        </p:blipFill>
        <p:spPr>
          <a:xfrm>
            <a:off x="7810920" y="58672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2701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17" t="18789" r="34957" b="36092"/>
          <a:stretch/>
        </p:blipFill>
        <p:spPr>
          <a:xfrm>
            <a:off x="748980" y="3170605"/>
            <a:ext cx="457200" cy="5164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8" t="20178" r="35516" b="35704"/>
          <a:stretch/>
        </p:blipFill>
        <p:spPr>
          <a:xfrm>
            <a:off x="774180" y="4477861"/>
            <a:ext cx="457200" cy="5916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20053" r="19747" b="36832"/>
          <a:stretch/>
        </p:blipFill>
        <p:spPr>
          <a:xfrm>
            <a:off x="2232212" y="1855694"/>
            <a:ext cx="1129553" cy="4975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1" t="19390" r="39767" b="36492"/>
          <a:stretch/>
        </p:blipFill>
        <p:spPr>
          <a:xfrm>
            <a:off x="4390104" y="1768288"/>
            <a:ext cx="363071" cy="5916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6" t="20051" r="37496" b="34828"/>
          <a:stretch/>
        </p:blipFill>
        <p:spPr>
          <a:xfrm>
            <a:off x="6158753" y="1775012"/>
            <a:ext cx="403412" cy="605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9" t="21157" r="37271" b="35729"/>
          <a:stretch/>
        </p:blipFill>
        <p:spPr>
          <a:xfrm>
            <a:off x="7906871" y="1775012"/>
            <a:ext cx="416858" cy="578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6" t="20112" r="23901" b="37775"/>
          <a:stretch/>
        </p:blipFill>
        <p:spPr>
          <a:xfrm>
            <a:off x="2404663" y="4437525"/>
            <a:ext cx="779929" cy="5647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2" t="19088" r="35550" b="34789"/>
          <a:stretch/>
        </p:blipFill>
        <p:spPr>
          <a:xfrm>
            <a:off x="4336496" y="4410630"/>
            <a:ext cx="470647" cy="6185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8" t="19800" r="36400" b="36083"/>
          <a:stretch/>
        </p:blipFill>
        <p:spPr>
          <a:xfrm>
            <a:off x="4362967" y="3057923"/>
            <a:ext cx="430307" cy="5916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85" t="21114" r="36431" b="35771"/>
          <a:stretch/>
        </p:blipFill>
        <p:spPr>
          <a:xfrm>
            <a:off x="2558943" y="3139528"/>
            <a:ext cx="443753" cy="5782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9" t="21319" r="34983" b="35565"/>
          <a:stretch/>
        </p:blipFill>
        <p:spPr>
          <a:xfrm>
            <a:off x="6120117" y="3064648"/>
            <a:ext cx="470647" cy="578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8" t="20184" r="36950" b="34695"/>
          <a:stretch/>
        </p:blipFill>
        <p:spPr>
          <a:xfrm>
            <a:off x="7924627" y="3051200"/>
            <a:ext cx="430305" cy="605118"/>
          </a:xfrm>
          <a:prstGeom prst="rect">
            <a:avLst/>
          </a:prstGeom>
        </p:spPr>
      </p:pic>
      <p:sp>
        <p:nvSpPr>
          <p:cNvPr id="62" name="CustomShape 41"/>
          <p:cNvSpPr/>
          <p:nvPr/>
        </p:nvSpPr>
        <p:spPr>
          <a:xfrm>
            <a:off x="1774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2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2" name="Picture 70"/>
          <p:cNvPicPr/>
          <p:nvPr/>
        </p:nvPicPr>
        <p:blipFill>
          <a:blip r:embed="rId3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CustomShape 1">
            <a:hlinkClick r:id="rId2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0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0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1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2" name="CustomShape 11"/>
          <p:cNvSpPr/>
          <p:nvPr/>
        </p:nvSpPr>
        <p:spPr>
          <a:xfrm>
            <a:off x="5568366" y="2855095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3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4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5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6" name="CustomShape 15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20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722" name="CustomShape 21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</a:t>
            </a:r>
            <a:endParaRPr/>
          </a:p>
        </p:txBody>
      </p:sp>
      <p:sp>
        <p:nvSpPr>
          <p:cNvPr id="2723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help</a:t>
            </a:r>
            <a:endParaRPr/>
          </a:p>
        </p:txBody>
      </p:sp>
      <p:sp>
        <p:nvSpPr>
          <p:cNvPr id="2724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look</a:t>
            </a:r>
            <a:endParaRPr/>
          </a:p>
        </p:txBody>
      </p:sp>
      <p:sp>
        <p:nvSpPr>
          <p:cNvPr id="2725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stop</a:t>
            </a:r>
            <a:endParaRPr dirty="0"/>
          </a:p>
        </p:txBody>
      </p:sp>
      <p:sp>
        <p:nvSpPr>
          <p:cNvPr id="2726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come</a:t>
            </a:r>
            <a:endParaRPr/>
          </a:p>
        </p:txBody>
      </p:sp>
      <p:sp>
        <p:nvSpPr>
          <p:cNvPr id="2727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get</a:t>
            </a:r>
            <a:endParaRPr/>
          </a:p>
        </p:txBody>
      </p:sp>
      <p:sp>
        <p:nvSpPr>
          <p:cNvPr id="2728" name="CustomShape 27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</a:t>
            </a:r>
            <a:endParaRPr/>
          </a:p>
        </p:txBody>
      </p:sp>
      <p:sp>
        <p:nvSpPr>
          <p:cNvPr id="2729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turn</a:t>
            </a:r>
            <a:endParaRPr/>
          </a:p>
        </p:txBody>
      </p:sp>
      <p:sp>
        <p:nvSpPr>
          <p:cNvPr id="2730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think</a:t>
            </a:r>
            <a:endParaRPr/>
          </a:p>
        </p:txBody>
      </p:sp>
      <p:sp>
        <p:nvSpPr>
          <p:cNvPr id="2731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734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35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</a:t>
            </a:r>
            <a:endParaRPr/>
          </a:p>
        </p:txBody>
      </p:sp>
      <p:pic>
        <p:nvPicPr>
          <p:cNvPr id="2736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737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listen</a:t>
            </a:r>
            <a:endParaRPr/>
          </a:p>
        </p:txBody>
      </p:sp>
      <p:sp>
        <p:nvSpPr>
          <p:cNvPr id="2738" name="CustomShape 34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give</a:t>
            </a:r>
            <a:endParaRPr dirty="0"/>
          </a:p>
        </p:txBody>
      </p:sp>
      <p:sp>
        <p:nvSpPr>
          <p:cNvPr id="2739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open</a:t>
            </a:r>
            <a:endParaRPr/>
          </a:p>
        </p:txBody>
      </p:sp>
      <p:sp>
        <p:nvSpPr>
          <p:cNvPr id="2740" name="CustomShape 36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close</a:t>
            </a:r>
            <a:endParaRPr/>
          </a:p>
        </p:txBody>
      </p:sp>
      <p:sp>
        <p:nvSpPr>
          <p:cNvPr id="2741" name="CustomShape 37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742" name="Picture 116"/>
          <p:cNvPicPr/>
          <p:nvPr/>
        </p:nvPicPr>
        <p:blipFill>
          <a:blip r:embed="rId5"/>
          <a:stretch/>
        </p:blipFill>
        <p:spPr>
          <a:xfrm>
            <a:off x="2362320" y="441972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743" name="Picture 117"/>
          <p:cNvPicPr/>
          <p:nvPr/>
        </p:nvPicPr>
        <p:blipFill>
          <a:blip r:embed="rId6"/>
          <a:srcRect t="16914" r="37929" b="35273"/>
          <a:stretch/>
        </p:blipFill>
        <p:spPr>
          <a:xfrm>
            <a:off x="764928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2747" name="Picture 122"/>
          <p:cNvPicPr/>
          <p:nvPr/>
        </p:nvPicPr>
        <p:blipFill>
          <a:blip r:embed="rId7"/>
          <a:stretch/>
        </p:blipFill>
        <p:spPr>
          <a:xfrm>
            <a:off x="2336760" y="576576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2748" name="CustomShape 4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49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</a:t>
            </a:r>
            <a:endParaRPr/>
          </a:p>
        </p:txBody>
      </p:sp>
      <p:pic>
        <p:nvPicPr>
          <p:cNvPr id="2750" name="Picture 123"/>
          <p:cNvPicPr/>
          <p:nvPr/>
        </p:nvPicPr>
        <p:blipFill>
          <a:blip r:embed="rId8"/>
          <a:stretch/>
        </p:blipFill>
        <p:spPr>
          <a:xfrm>
            <a:off x="4114800" y="442944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51" name="Picture 124"/>
          <p:cNvPicPr/>
          <p:nvPr/>
        </p:nvPicPr>
        <p:blipFill>
          <a:blip r:embed="rId9"/>
          <a:stretch/>
        </p:blipFill>
        <p:spPr>
          <a:xfrm>
            <a:off x="7479720" y="4584600"/>
            <a:ext cx="673200" cy="672480"/>
          </a:xfrm>
          <a:prstGeom prst="rect">
            <a:avLst/>
          </a:prstGeom>
          <a:ln>
            <a:noFill/>
          </a:ln>
        </p:spPr>
      </p:pic>
      <p:sp>
        <p:nvSpPr>
          <p:cNvPr id="2752" name="CustomShape 42"/>
          <p:cNvSpPr/>
          <p:nvPr/>
        </p:nvSpPr>
        <p:spPr>
          <a:xfrm>
            <a:off x="8153280" y="4648320"/>
            <a:ext cx="545760" cy="38016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53" name="Picture 128"/>
          <p:cNvPicPr/>
          <p:nvPr/>
        </p:nvPicPr>
        <p:blipFill>
          <a:blip r:embed="rId10"/>
          <a:stretch/>
        </p:blipFill>
        <p:spPr>
          <a:xfrm>
            <a:off x="4150440" y="5769000"/>
            <a:ext cx="842400" cy="842400"/>
          </a:xfrm>
          <a:prstGeom prst="rect">
            <a:avLst/>
          </a:prstGeom>
          <a:ln>
            <a:noFill/>
          </a:ln>
        </p:spPr>
      </p:pic>
      <p:pic>
        <p:nvPicPr>
          <p:cNvPr id="2754" name="Picture 129"/>
          <p:cNvPicPr/>
          <p:nvPr/>
        </p:nvPicPr>
        <p:blipFill>
          <a:blip r:embed="rId11"/>
          <a:stretch/>
        </p:blipFill>
        <p:spPr>
          <a:xfrm>
            <a:off x="5867280" y="5769000"/>
            <a:ext cx="961200" cy="961200"/>
          </a:xfrm>
          <a:prstGeom prst="rect">
            <a:avLst/>
          </a:prstGeom>
          <a:ln>
            <a:noFill/>
          </a:ln>
        </p:spPr>
      </p:pic>
      <p:sp>
        <p:nvSpPr>
          <p:cNvPr id="2755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6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put</a:t>
            </a:r>
            <a:endParaRPr/>
          </a:p>
        </p:txBody>
      </p:sp>
      <p:pic>
        <p:nvPicPr>
          <p:cNvPr id="2759" name="Picture 134"/>
          <p:cNvPicPr/>
          <p:nvPr/>
        </p:nvPicPr>
        <p:blipFill>
          <a:blip r:embed="rId12"/>
          <a:stretch/>
        </p:blipFill>
        <p:spPr>
          <a:xfrm>
            <a:off x="4114800" y="3022200"/>
            <a:ext cx="924120" cy="924120"/>
          </a:xfrm>
          <a:prstGeom prst="rect">
            <a:avLst/>
          </a:prstGeom>
          <a:ln>
            <a:noFill/>
          </a:ln>
        </p:spPr>
      </p:pic>
      <p:pic>
        <p:nvPicPr>
          <p:cNvPr id="2760" name="Picture 135"/>
          <p:cNvPicPr/>
          <p:nvPr/>
        </p:nvPicPr>
        <p:blipFill>
          <a:blip r:embed="rId13"/>
          <a:stretch/>
        </p:blipFill>
        <p:spPr>
          <a:xfrm>
            <a:off x="4114800" y="1801440"/>
            <a:ext cx="808920" cy="808920"/>
          </a:xfrm>
          <a:prstGeom prst="rect">
            <a:avLst/>
          </a:prstGeom>
          <a:ln>
            <a:noFill/>
          </a:ln>
        </p:spPr>
      </p:pic>
      <p:sp>
        <p:nvSpPr>
          <p:cNvPr id="2763" name="CustomShape 4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64" name="CustomShape 4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</a:t>
            </a:r>
            <a:endParaRPr/>
          </a:p>
        </p:txBody>
      </p:sp>
      <p:pic>
        <p:nvPicPr>
          <p:cNvPr id="2765" name="Picture 137"/>
          <p:cNvPicPr/>
          <p:nvPr/>
        </p:nvPicPr>
        <p:blipFill>
          <a:blip r:embed="rId14"/>
          <a:srcRect t="26093"/>
          <a:stretch/>
        </p:blipFill>
        <p:spPr>
          <a:xfrm>
            <a:off x="7410600" y="1841400"/>
            <a:ext cx="1116720" cy="824760"/>
          </a:xfrm>
          <a:prstGeom prst="rect">
            <a:avLst/>
          </a:prstGeom>
          <a:ln>
            <a:noFill/>
          </a:ln>
        </p:spPr>
      </p:pic>
      <p:sp>
        <p:nvSpPr>
          <p:cNvPr id="2766" name="CustomShape 49"/>
          <p:cNvSpPr/>
          <p:nvPr/>
        </p:nvSpPr>
        <p:spPr>
          <a:xfrm>
            <a:off x="7772400" y="228600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767" name="CustomShape 50"/>
          <p:cNvSpPr/>
          <p:nvPr/>
        </p:nvSpPr>
        <p:spPr>
          <a:xfrm>
            <a:off x="8216280" y="226656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770" name="Picture 151"/>
          <p:cNvPicPr/>
          <p:nvPr/>
        </p:nvPicPr>
        <p:blipFill>
          <a:blip r:embed="rId15"/>
          <a:stretch/>
        </p:blipFill>
        <p:spPr>
          <a:xfrm>
            <a:off x="559080" y="5765760"/>
            <a:ext cx="978480" cy="978480"/>
          </a:xfrm>
          <a:prstGeom prst="rect">
            <a:avLst/>
          </a:prstGeom>
          <a:ln>
            <a:noFill/>
          </a:ln>
        </p:spPr>
      </p:pic>
      <p:sp>
        <p:nvSpPr>
          <p:cNvPr id="2771" name="CustomShape 5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72" name="CustomShape 5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like</a:t>
            </a:r>
            <a:endParaRPr/>
          </a:p>
        </p:txBody>
      </p:sp>
      <p:sp>
        <p:nvSpPr>
          <p:cNvPr id="2789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words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" t="26608" r="6925" b="18804"/>
          <a:stretch/>
        </p:blipFill>
        <p:spPr>
          <a:xfrm>
            <a:off x="5674659" y="1775012"/>
            <a:ext cx="1371600" cy="8202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1" y="4313232"/>
            <a:ext cx="1115568" cy="1115568"/>
          </a:xfrm>
          <a:prstGeom prst="rect">
            <a:avLst/>
          </a:prstGeom>
        </p:spPr>
      </p:pic>
      <p:sp>
        <p:nvSpPr>
          <p:cNvPr id="7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1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1" y="3136189"/>
            <a:ext cx="902208" cy="7498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937" y="3098239"/>
            <a:ext cx="914400" cy="8656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088" y="1757386"/>
            <a:ext cx="1060704" cy="9631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60" y="4392547"/>
            <a:ext cx="701040" cy="1024128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54" y="5765760"/>
            <a:ext cx="1406306" cy="787531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9" name="CustomShape 30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talk</a:t>
            </a:r>
            <a:endParaRPr/>
          </a:p>
        </p:txBody>
      </p:sp>
      <p:pic>
        <p:nvPicPr>
          <p:cNvPr id="2862" name="Picture 138"/>
          <p:cNvPicPr/>
          <p:nvPr/>
        </p:nvPicPr>
        <p:blipFill>
          <a:blip r:embed="rId2"/>
          <a:srcRect l="44121" b="52324"/>
          <a:stretch/>
        </p:blipFill>
        <p:spPr>
          <a:xfrm>
            <a:off x="5874840" y="4352040"/>
            <a:ext cx="1051200" cy="896400"/>
          </a:xfrm>
          <a:prstGeom prst="rect">
            <a:avLst/>
          </a:prstGeom>
          <a:ln>
            <a:noFill/>
          </a:ln>
        </p:spPr>
      </p:pic>
      <p:sp>
        <p:nvSpPr>
          <p:cNvPr id="91" name="CustomShape 5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4" name="CustomShape 52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have</a:t>
            </a:r>
            <a:endParaRPr/>
          </a:p>
        </p:txBody>
      </p:sp>
      <p:sp>
        <p:nvSpPr>
          <p:cNvPr id="279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8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9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1" name="CustomShape 12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2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3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4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5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9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811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</a:t>
            </a:r>
            <a:endParaRPr/>
          </a:p>
        </p:txBody>
      </p:sp>
      <p:sp>
        <p:nvSpPr>
          <p:cNvPr id="2812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read</a:t>
            </a:r>
            <a:endParaRPr/>
          </a:p>
        </p:txBody>
      </p:sp>
      <p:sp>
        <p:nvSpPr>
          <p:cNvPr id="2813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sit</a:t>
            </a:r>
            <a:endParaRPr/>
          </a:p>
        </p:txBody>
      </p:sp>
      <p:sp>
        <p:nvSpPr>
          <p:cNvPr id="2814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stand</a:t>
            </a:r>
            <a:endParaRPr/>
          </a:p>
        </p:txBody>
      </p:sp>
      <p:sp>
        <p:nvSpPr>
          <p:cNvPr id="281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wait</a:t>
            </a:r>
            <a:endParaRPr/>
          </a:p>
        </p:txBody>
      </p:sp>
      <p:sp>
        <p:nvSpPr>
          <p:cNvPr id="2816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watch</a:t>
            </a:r>
            <a:endParaRPr/>
          </a:p>
        </p:txBody>
      </p:sp>
      <p:sp>
        <p:nvSpPr>
          <p:cNvPr id="2817" name="CustomShape 28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play</a:t>
            </a:r>
            <a:endParaRPr/>
          </a:p>
        </p:txBody>
      </p:sp>
      <p:sp>
        <p:nvSpPr>
          <p:cNvPr id="2818" name="CustomShape 29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sleep</a:t>
            </a:r>
            <a:endParaRPr/>
          </a:p>
        </p:txBody>
      </p:sp>
      <p:sp>
        <p:nvSpPr>
          <p:cNvPr id="2820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try</a:t>
            </a:r>
            <a:endParaRPr/>
          </a:p>
        </p:txBody>
      </p:sp>
      <p:sp>
        <p:nvSpPr>
          <p:cNvPr id="2821" name="CustomShape 3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lose</a:t>
            </a:r>
            <a:endParaRPr/>
          </a:p>
        </p:txBody>
      </p:sp>
      <p:sp>
        <p:nvSpPr>
          <p:cNvPr id="2822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know</a:t>
            </a:r>
            <a:endParaRPr/>
          </a:p>
        </p:txBody>
      </p:sp>
      <p:sp>
        <p:nvSpPr>
          <p:cNvPr id="2823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826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27" name="CustomShape 3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</a:t>
            </a:r>
            <a:endParaRPr/>
          </a:p>
        </p:txBody>
      </p:sp>
      <p:pic>
        <p:nvPicPr>
          <p:cNvPr id="2828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2829" name="CustomShape 37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sing</a:t>
            </a:r>
            <a:endParaRPr/>
          </a:p>
        </p:txBody>
      </p:sp>
      <p:sp>
        <p:nvSpPr>
          <p:cNvPr id="2830" name="CustomShape 38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pic>
        <p:nvPicPr>
          <p:cNvPr id="2839" name="Picture 96"/>
          <p:cNvPicPr/>
          <p:nvPr/>
        </p:nvPicPr>
        <p:blipFill>
          <a:blip r:embed="rId5"/>
          <a:stretch/>
        </p:blipFill>
        <p:spPr>
          <a:xfrm>
            <a:off x="2438280" y="5819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2840" name="Picture 97"/>
          <p:cNvPicPr/>
          <p:nvPr/>
        </p:nvPicPr>
        <p:blipFill>
          <a:blip r:embed="rId6"/>
          <a:stretch/>
        </p:blipFill>
        <p:spPr>
          <a:xfrm>
            <a:off x="504720" y="57690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2841" name="Picture 98"/>
          <p:cNvPicPr/>
          <p:nvPr/>
        </p:nvPicPr>
        <p:blipFill>
          <a:blip r:embed="rId7"/>
          <a:stretch/>
        </p:blipFill>
        <p:spPr>
          <a:xfrm>
            <a:off x="4147200" y="452952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2842" name="Picture 99"/>
          <p:cNvPicPr/>
          <p:nvPr/>
        </p:nvPicPr>
        <p:blipFill>
          <a:blip r:embed="rId8"/>
          <a:stretch/>
        </p:blipFill>
        <p:spPr>
          <a:xfrm>
            <a:off x="2395440" y="4498560"/>
            <a:ext cx="869400" cy="869400"/>
          </a:xfrm>
          <a:prstGeom prst="rect">
            <a:avLst/>
          </a:prstGeom>
          <a:ln>
            <a:noFill/>
          </a:ln>
        </p:spPr>
      </p:pic>
      <p:pic>
        <p:nvPicPr>
          <p:cNvPr id="2845" name="Picture 102"/>
          <p:cNvPicPr/>
          <p:nvPr/>
        </p:nvPicPr>
        <p:blipFill>
          <a:blip r:embed="rId9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846" name="CustomShape 47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847" name="Picture 104"/>
          <p:cNvPicPr/>
          <p:nvPr/>
        </p:nvPicPr>
        <p:blipFill>
          <a:blip r:embed="rId10"/>
          <a:stretch/>
        </p:blipFill>
        <p:spPr>
          <a:xfrm>
            <a:off x="2557440" y="167652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8" name="Picture 105"/>
          <p:cNvPicPr/>
          <p:nvPr/>
        </p:nvPicPr>
        <p:blipFill>
          <a:blip r:embed="rId10"/>
          <a:stretch/>
        </p:blipFill>
        <p:spPr>
          <a:xfrm>
            <a:off x="2100240" y="1643400"/>
            <a:ext cx="1099800" cy="1099080"/>
          </a:xfrm>
          <a:prstGeom prst="rect">
            <a:avLst/>
          </a:prstGeom>
          <a:ln>
            <a:noFill/>
          </a:ln>
        </p:spPr>
      </p:pic>
      <p:pic>
        <p:nvPicPr>
          <p:cNvPr id="2849" name="Picture 106"/>
          <p:cNvPicPr/>
          <p:nvPr/>
        </p:nvPicPr>
        <p:blipFill>
          <a:blip r:embed="rId11"/>
          <a:stretch/>
        </p:blipFill>
        <p:spPr>
          <a:xfrm>
            <a:off x="4572000" y="1873080"/>
            <a:ext cx="689760" cy="689760"/>
          </a:xfrm>
          <a:prstGeom prst="rect">
            <a:avLst/>
          </a:prstGeom>
          <a:ln>
            <a:noFill/>
          </a:ln>
        </p:spPr>
      </p:pic>
      <p:pic>
        <p:nvPicPr>
          <p:cNvPr id="2850" name="Picture 107"/>
          <p:cNvPicPr/>
          <p:nvPr/>
        </p:nvPicPr>
        <p:blipFill>
          <a:blip r:embed="rId9"/>
          <a:stretch/>
        </p:blipFill>
        <p:spPr>
          <a:xfrm>
            <a:off x="3772080" y="1765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1" name="Picture 108"/>
          <p:cNvPicPr/>
          <p:nvPr/>
        </p:nvPicPr>
        <p:blipFill>
          <a:blip r:embed="rId12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2852" name="Picture 109"/>
          <p:cNvPicPr/>
          <p:nvPr/>
        </p:nvPicPr>
        <p:blipFill>
          <a:blip r:embed="rId13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2853" name="Line 48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pic>
        <p:nvPicPr>
          <p:cNvPr id="2854" name="Picture 112"/>
          <p:cNvPicPr/>
          <p:nvPr/>
        </p:nvPicPr>
        <p:blipFill>
          <a:blip r:embed="rId14"/>
          <a:srcRect t="34023"/>
          <a:stretch/>
        </p:blipFill>
        <p:spPr>
          <a:xfrm>
            <a:off x="380880" y="3200400"/>
            <a:ext cx="1210320" cy="797760"/>
          </a:xfrm>
          <a:prstGeom prst="rect">
            <a:avLst/>
          </a:prstGeom>
          <a:ln>
            <a:noFill/>
          </a:ln>
        </p:spPr>
      </p:pic>
      <p:sp>
        <p:nvSpPr>
          <p:cNvPr id="2855" name="CustomShape 4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6" name="CustomShape 5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pic>
        <p:nvPicPr>
          <p:cNvPr id="2857" name="Picture 115"/>
          <p:cNvPicPr/>
          <p:nvPr/>
        </p:nvPicPr>
        <p:blipFill>
          <a:blip r:embed="rId15"/>
          <a:srcRect t="11289" r="49765"/>
          <a:stretch/>
        </p:blipFill>
        <p:spPr>
          <a:xfrm>
            <a:off x="4239720" y="3124080"/>
            <a:ext cx="560160" cy="990000"/>
          </a:xfrm>
          <a:prstGeom prst="rect">
            <a:avLst/>
          </a:prstGeom>
          <a:ln>
            <a:noFill/>
          </a:ln>
        </p:spPr>
      </p:pic>
      <p:pic>
        <p:nvPicPr>
          <p:cNvPr id="2858" name="Picture 125"/>
          <p:cNvPicPr/>
          <p:nvPr/>
        </p:nvPicPr>
        <p:blipFill>
          <a:blip r:embed="rId9"/>
          <a:stretch/>
        </p:blipFill>
        <p:spPr>
          <a:xfrm>
            <a:off x="7403760" y="3124080"/>
            <a:ext cx="901440" cy="901440"/>
          </a:xfrm>
          <a:prstGeom prst="rect">
            <a:avLst/>
          </a:prstGeom>
          <a:ln>
            <a:noFill/>
          </a:ln>
        </p:spPr>
      </p:pic>
      <p:pic>
        <p:nvPicPr>
          <p:cNvPr id="2859" name="Picture 126"/>
          <p:cNvPicPr/>
          <p:nvPr/>
        </p:nvPicPr>
        <p:blipFill>
          <a:blip r:embed="rId16"/>
          <a:stretch/>
        </p:blipFill>
        <p:spPr>
          <a:xfrm rot="15446400">
            <a:off x="7998840" y="3150720"/>
            <a:ext cx="612360" cy="612360"/>
          </a:xfrm>
          <a:prstGeom prst="rect">
            <a:avLst/>
          </a:prstGeom>
          <a:ln>
            <a:noFill/>
          </a:ln>
        </p:spPr>
      </p:pic>
      <p:pic>
        <p:nvPicPr>
          <p:cNvPr id="2860" name="Picture 131"/>
          <p:cNvPicPr/>
          <p:nvPr/>
        </p:nvPicPr>
        <p:blipFill>
          <a:blip r:embed="rId17"/>
          <a:stretch/>
        </p:blipFill>
        <p:spPr>
          <a:xfrm rot="15758400">
            <a:off x="8045280" y="4541400"/>
            <a:ext cx="737640" cy="737640"/>
          </a:xfrm>
          <a:prstGeom prst="rect">
            <a:avLst/>
          </a:prstGeom>
          <a:ln>
            <a:noFill/>
          </a:ln>
        </p:spPr>
      </p:pic>
      <p:pic>
        <p:nvPicPr>
          <p:cNvPr id="2861" name="Picture 133"/>
          <p:cNvPicPr/>
          <p:nvPr/>
        </p:nvPicPr>
        <p:blipFill>
          <a:blip r:embed="rId17"/>
          <a:stretch/>
        </p:blipFill>
        <p:spPr>
          <a:xfrm rot="17338800">
            <a:off x="7446960" y="4484880"/>
            <a:ext cx="786600" cy="787320"/>
          </a:xfrm>
          <a:prstGeom prst="rect">
            <a:avLst/>
          </a:prstGeom>
          <a:ln>
            <a:noFill/>
          </a:ln>
        </p:spPr>
      </p:pic>
      <p:pic>
        <p:nvPicPr>
          <p:cNvPr id="2865" name="Picture 139"/>
          <p:cNvPicPr/>
          <p:nvPr/>
        </p:nvPicPr>
        <p:blipFill>
          <a:blip r:embed="rId18"/>
          <a:stretch/>
        </p:blipFill>
        <p:spPr>
          <a:xfrm rot="10800000">
            <a:off x="8057880" y="5180040"/>
            <a:ext cx="1090800" cy="1090800"/>
          </a:xfrm>
          <a:prstGeom prst="rect">
            <a:avLst/>
          </a:prstGeom>
          <a:ln>
            <a:noFill/>
          </a:ln>
        </p:spPr>
      </p:pic>
      <p:pic>
        <p:nvPicPr>
          <p:cNvPr id="2866" name="Picture 90"/>
          <p:cNvPicPr/>
          <p:nvPr/>
        </p:nvPicPr>
        <p:blipFill>
          <a:blip r:embed="rId19"/>
          <a:stretch/>
        </p:blipFill>
        <p:spPr>
          <a:xfrm>
            <a:off x="4178160" y="585468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2867" name="CustomShape 53"/>
          <p:cNvSpPr/>
          <p:nvPr/>
        </p:nvSpPr>
        <p:spPr>
          <a:xfrm>
            <a:off x="3772080" y="55252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</a:t>
            </a:r>
            <a:endParaRPr/>
          </a:p>
        </p:txBody>
      </p:sp>
      <p:sp>
        <p:nvSpPr>
          <p:cNvPr id="2868" name="CustomShape 54">
            <a:hlinkClick r:id="rId20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9" name="CustomShape 5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873" name="CustomShape 56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need</a:t>
            </a:r>
            <a:endParaRPr/>
          </a:p>
        </p:txBody>
      </p:sp>
      <p:sp>
        <p:nvSpPr>
          <p:cNvPr id="2877" name="CustomShape 5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5055840" cy="1243800"/>
          </a:xfrm>
        </p:spPr>
        <p:txBody>
          <a:bodyPr/>
          <a:lstStyle/>
          <a:p>
            <a:r>
              <a:rPr lang="en-US" smtClean="0"/>
              <a:t>More action words</a:t>
            </a:r>
            <a:endParaRPr lang="en-US"/>
          </a:p>
        </p:txBody>
      </p:sp>
      <p:sp>
        <p:nvSpPr>
          <p:cNvPr id="8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7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0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144" y="5769000"/>
            <a:ext cx="950976" cy="914400"/>
          </a:xfrm>
          <a:prstGeom prst="rect">
            <a:avLst/>
          </a:prstGeom>
        </p:spPr>
      </p:pic>
      <p:pic>
        <p:nvPicPr>
          <p:cNvPr id="83" name="Picture 82" descr="play area_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4420" y="4514124"/>
            <a:ext cx="793000" cy="793000"/>
          </a:xfrm>
          <a:prstGeom prst="rect">
            <a:avLst/>
          </a:prstGeom>
        </p:spPr>
      </p:pic>
      <p:pic>
        <p:nvPicPr>
          <p:cNvPr id="84" name="Picture 83" descr="toys_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72444" y="4479677"/>
            <a:ext cx="824847" cy="824847"/>
          </a:xfrm>
          <a:prstGeom prst="rect">
            <a:avLst/>
          </a:prstGeom>
        </p:spPr>
      </p:pic>
      <p:pic>
        <p:nvPicPr>
          <p:cNvPr id="92" name="Picture 91" descr="fist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flipH="1" flipV="1">
            <a:off x="5811278" y="3005387"/>
            <a:ext cx="1091593" cy="1091593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54" y="5765760"/>
            <a:ext cx="1406306" cy="787531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79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0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1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2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6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7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8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89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0" name="CustomShape 13"/>
          <p:cNvSpPr/>
          <p:nvPr/>
        </p:nvSpPr>
        <p:spPr>
          <a:xfrm>
            <a:off x="7326905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2400" strike="noStrike" dirty="0">
                <a:solidFill>
                  <a:srgbClr val="FFFFFF"/>
                </a:solidFill>
                <a:latin typeface="Comic Sans MS"/>
                <a:ea typeface="DejaVu Sans"/>
              </a:rPr>
              <a:t>1234</a:t>
            </a:r>
            <a:endParaRPr dirty="0"/>
          </a:p>
        </p:txBody>
      </p:sp>
      <p:sp>
        <p:nvSpPr>
          <p:cNvPr id="28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2897" name="CustomShape 2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buy</a:t>
            </a:r>
            <a:endParaRPr/>
          </a:p>
        </p:txBody>
      </p:sp>
      <p:sp>
        <p:nvSpPr>
          <p:cNvPr id="2898" name="CustomShape 21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count</a:t>
            </a:r>
            <a:endParaRPr/>
          </a:p>
        </p:txBody>
      </p:sp>
      <p:sp>
        <p:nvSpPr>
          <p:cNvPr id="2899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find</a:t>
            </a:r>
            <a:endParaRPr/>
          </a:p>
        </p:txBody>
      </p:sp>
      <p:sp>
        <p:nvSpPr>
          <p:cNvPr id="2900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</a:t>
            </a:r>
            <a:endParaRPr/>
          </a:p>
        </p:txBody>
      </p:sp>
      <p:sp>
        <p:nvSpPr>
          <p:cNvPr id="2901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hold</a:t>
            </a:r>
            <a:endParaRPr dirty="0"/>
          </a:p>
        </p:txBody>
      </p:sp>
      <p:sp>
        <p:nvSpPr>
          <p:cNvPr id="2902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ride</a:t>
            </a:r>
            <a:endParaRPr/>
          </a:p>
        </p:txBody>
      </p:sp>
      <p:sp>
        <p:nvSpPr>
          <p:cNvPr id="2903" name="CustomShape 2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share</a:t>
            </a:r>
            <a:endParaRPr/>
          </a:p>
        </p:txBody>
      </p:sp>
      <p:sp>
        <p:nvSpPr>
          <p:cNvPr id="2904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</a:t>
            </a:r>
            <a:endParaRPr/>
          </a:p>
        </p:txBody>
      </p:sp>
      <p:sp>
        <p:nvSpPr>
          <p:cNvPr id="2905" name="CustomShape 28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write</a:t>
            </a:r>
            <a:endParaRPr/>
          </a:p>
        </p:txBody>
      </p:sp>
      <p:sp>
        <p:nvSpPr>
          <p:cNvPr id="2906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live</a:t>
            </a:r>
            <a:endParaRPr/>
          </a:p>
        </p:txBody>
      </p:sp>
      <p:sp>
        <p:nvSpPr>
          <p:cNvPr id="2907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291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1" name="CustomShape 3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wash</a:t>
            </a:r>
            <a:endParaRPr/>
          </a:p>
        </p:txBody>
      </p:sp>
      <p:sp>
        <p:nvSpPr>
          <p:cNvPr id="2913" name="CustomShape 33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say</a:t>
            </a:r>
            <a:endParaRPr dirty="0"/>
          </a:p>
        </p:txBody>
      </p:sp>
      <p:sp>
        <p:nvSpPr>
          <p:cNvPr id="2914" name="CustomShape 34"/>
          <p:cNvSpPr/>
          <p:nvPr/>
        </p:nvSpPr>
        <p:spPr>
          <a:xfrm>
            <a:off x="5562720" y="2970000"/>
            <a:ext cx="1599480" cy="92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5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let</a:t>
            </a:r>
            <a:endParaRPr dirty="0"/>
          </a:p>
        </p:txBody>
      </p:sp>
      <p:sp>
        <p:nvSpPr>
          <p:cNvPr id="2915" name="CustomShape 35"/>
          <p:cNvSpPr/>
          <p:nvPr/>
        </p:nvSpPr>
        <p:spPr>
          <a:xfrm>
            <a:off x="734076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More action words</a:t>
            </a:r>
            <a:endParaRPr/>
          </a:p>
        </p:txBody>
      </p:sp>
      <p:sp>
        <p:nvSpPr>
          <p:cNvPr id="2917" name="CustomShape 37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18" name="Line 38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2919" name="CustomShape 39">
            <a:hlinkClick r:id="rId3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0" name="CustomShape 40"/>
          <p:cNvSpPr/>
          <p:nvPr/>
        </p:nvSpPr>
        <p:spPr>
          <a:xfrm>
            <a:off x="734076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Back top action words</a:t>
            </a:r>
            <a:endParaRPr/>
          </a:p>
        </p:txBody>
      </p:sp>
      <p:sp>
        <p:nvSpPr>
          <p:cNvPr id="2924" name="CustomShape 4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25" name="CustomShape 4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are</a:t>
            </a:r>
            <a:endParaRPr/>
          </a:p>
        </p:txBody>
      </p:sp>
      <p:pic>
        <p:nvPicPr>
          <p:cNvPr id="2927" name="Picture 124"/>
          <p:cNvPicPr/>
          <p:nvPr/>
        </p:nvPicPr>
        <p:blipFill>
          <a:blip r:embed="rId4"/>
          <a:stretch/>
        </p:blipFill>
        <p:spPr>
          <a:xfrm>
            <a:off x="3998880" y="1873080"/>
            <a:ext cx="572400" cy="572400"/>
          </a:xfrm>
          <a:prstGeom prst="rect">
            <a:avLst/>
          </a:prstGeom>
          <a:ln>
            <a:noFill/>
          </a:ln>
        </p:spPr>
      </p:pic>
      <p:pic>
        <p:nvPicPr>
          <p:cNvPr id="2928" name="Picture 127"/>
          <p:cNvPicPr/>
          <p:nvPr/>
        </p:nvPicPr>
        <p:blipFill>
          <a:blip r:embed="rId5"/>
          <a:stretch/>
        </p:blipFill>
        <p:spPr>
          <a:xfrm rot="10800000">
            <a:off x="5970240" y="3107181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2929" name="CustomShape 4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0" name="CustomShape 4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</a:t>
            </a:r>
            <a:endParaRPr/>
          </a:p>
        </p:txBody>
      </p:sp>
      <p:pic>
        <p:nvPicPr>
          <p:cNvPr id="2931" name="Picture 128"/>
          <p:cNvPicPr/>
          <p:nvPr/>
        </p:nvPicPr>
        <p:blipFill>
          <a:blip r:embed="rId6"/>
          <a:stretch/>
        </p:blipFill>
        <p:spPr>
          <a:xfrm>
            <a:off x="5998320" y="1805040"/>
            <a:ext cx="804600" cy="804600"/>
          </a:xfrm>
          <a:prstGeom prst="rect">
            <a:avLst/>
          </a:prstGeom>
          <a:ln>
            <a:noFill/>
          </a:ln>
        </p:spPr>
      </p:pic>
      <p:pic>
        <p:nvPicPr>
          <p:cNvPr id="2932" name="Picture 129"/>
          <p:cNvPicPr/>
          <p:nvPr/>
        </p:nvPicPr>
        <p:blipFill>
          <a:blip r:embed="rId7"/>
          <a:stretch/>
        </p:blipFill>
        <p:spPr>
          <a:xfrm>
            <a:off x="7422665" y="1877760"/>
            <a:ext cx="670680" cy="670680"/>
          </a:xfrm>
          <a:prstGeom prst="rect">
            <a:avLst/>
          </a:prstGeom>
          <a:ln>
            <a:noFill/>
          </a:ln>
        </p:spPr>
      </p:pic>
      <p:pic>
        <p:nvPicPr>
          <p:cNvPr id="2936" name="Picture 141"/>
          <p:cNvPicPr/>
          <p:nvPr/>
        </p:nvPicPr>
        <p:blipFill>
          <a:blip r:embed="rId8"/>
          <a:stretch/>
        </p:blipFill>
        <p:spPr>
          <a:xfrm>
            <a:off x="2133720" y="312408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2937" name="Picture 143"/>
          <p:cNvPicPr/>
          <p:nvPr/>
        </p:nvPicPr>
        <p:blipFill>
          <a:blip r:embed="rId9"/>
          <a:stretch/>
        </p:blipFill>
        <p:spPr>
          <a:xfrm>
            <a:off x="2806560" y="32486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2938" name="CustomShape 48"/>
          <p:cNvSpPr/>
          <p:nvPr/>
        </p:nvSpPr>
        <p:spPr>
          <a:xfrm>
            <a:off x="3236040" y="3276720"/>
            <a:ext cx="192240" cy="20088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39" name="CustomShape 49"/>
          <p:cNvSpPr/>
          <p:nvPr/>
        </p:nvSpPr>
        <p:spPr>
          <a:xfrm>
            <a:off x="2853976" y="3346380"/>
            <a:ext cx="192240" cy="1778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2" name="Picture 149"/>
          <p:cNvPicPr/>
          <p:nvPr/>
        </p:nvPicPr>
        <p:blipFill>
          <a:blip r:embed="rId10"/>
          <a:srcRect l="28164" t="20234" r="29531" b="38437"/>
          <a:stretch/>
        </p:blipFill>
        <p:spPr>
          <a:xfrm>
            <a:off x="7804080" y="3200400"/>
            <a:ext cx="729720" cy="713160"/>
          </a:xfrm>
          <a:prstGeom prst="rect">
            <a:avLst/>
          </a:prstGeom>
          <a:ln w="38160">
            <a:solidFill>
              <a:schemeClr val="tx1"/>
            </a:solidFill>
            <a:round/>
          </a:ln>
        </p:spPr>
      </p:pic>
      <p:sp>
        <p:nvSpPr>
          <p:cNvPr id="2943" name="CustomShape 5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44" name="CustomShape 52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was</a:t>
            </a:r>
            <a:endParaRPr/>
          </a:p>
        </p:txBody>
      </p:sp>
      <p:pic>
        <p:nvPicPr>
          <p:cNvPr id="2947" name="Picture 155"/>
          <p:cNvPicPr/>
          <p:nvPr/>
        </p:nvPicPr>
        <p:blipFill>
          <a:blip r:embed="rId11"/>
          <a:srcRect l="55000"/>
          <a:stretch/>
        </p:blipFill>
        <p:spPr>
          <a:xfrm>
            <a:off x="6144840" y="4425840"/>
            <a:ext cx="407520" cy="907560"/>
          </a:xfrm>
          <a:prstGeom prst="rect">
            <a:avLst/>
          </a:prstGeom>
          <a:ln>
            <a:noFill/>
          </a:ln>
        </p:spPr>
      </p:pic>
      <p:sp>
        <p:nvSpPr>
          <p:cNvPr id="2948" name="CustomShape 55"/>
          <p:cNvSpPr/>
          <p:nvPr/>
        </p:nvSpPr>
        <p:spPr>
          <a:xfrm>
            <a:off x="6019920" y="4947120"/>
            <a:ext cx="275400" cy="29844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49" name="Picture 156"/>
          <p:cNvPicPr/>
          <p:nvPr/>
        </p:nvPicPr>
        <p:blipFill>
          <a:blip r:embed="rId12"/>
          <a:stretch/>
        </p:blipFill>
        <p:spPr>
          <a:xfrm>
            <a:off x="3962520" y="46594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0" name="CustomShape 56"/>
          <p:cNvSpPr/>
          <p:nvPr/>
        </p:nvSpPr>
        <p:spPr>
          <a:xfrm>
            <a:off x="3922560" y="45363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1" name="Picture 159"/>
          <p:cNvPicPr/>
          <p:nvPr/>
        </p:nvPicPr>
        <p:blipFill>
          <a:blip r:embed="rId12"/>
          <a:stretch/>
        </p:blipFill>
        <p:spPr>
          <a:xfrm>
            <a:off x="4710960" y="4688280"/>
            <a:ext cx="521280" cy="521280"/>
          </a:xfrm>
          <a:prstGeom prst="rect">
            <a:avLst/>
          </a:prstGeom>
          <a:ln>
            <a:noFill/>
          </a:ln>
        </p:spPr>
      </p:pic>
      <p:sp>
        <p:nvSpPr>
          <p:cNvPr id="2952" name="CustomShape 57"/>
          <p:cNvSpPr/>
          <p:nvPr/>
        </p:nvSpPr>
        <p:spPr>
          <a:xfrm>
            <a:off x="4671360" y="4565160"/>
            <a:ext cx="585720" cy="69192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55" name="Picture 168"/>
          <p:cNvPicPr/>
          <p:nvPr/>
        </p:nvPicPr>
        <p:blipFill>
          <a:blip r:embed="rId13"/>
          <a:stretch/>
        </p:blipFill>
        <p:spPr>
          <a:xfrm>
            <a:off x="404640" y="4343400"/>
            <a:ext cx="1042200" cy="1042200"/>
          </a:xfrm>
          <a:prstGeom prst="rect">
            <a:avLst/>
          </a:prstGeom>
          <a:ln>
            <a:noFill/>
          </a:ln>
        </p:spPr>
      </p:pic>
      <p:pic>
        <p:nvPicPr>
          <p:cNvPr id="2956" name="Picture 170"/>
          <p:cNvPicPr/>
          <p:nvPr/>
        </p:nvPicPr>
        <p:blipFill>
          <a:blip r:embed="rId14"/>
          <a:stretch/>
        </p:blipFill>
        <p:spPr>
          <a:xfrm>
            <a:off x="178200" y="585972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2957" name="Picture 171"/>
          <p:cNvPicPr/>
          <p:nvPr/>
        </p:nvPicPr>
        <p:blipFill>
          <a:blip r:embed="rId15"/>
          <a:srcRect l="23593" t="12070"/>
          <a:stretch/>
        </p:blipFill>
        <p:spPr>
          <a:xfrm>
            <a:off x="927360" y="5880960"/>
            <a:ext cx="697320" cy="802800"/>
          </a:xfrm>
          <a:prstGeom prst="rect">
            <a:avLst/>
          </a:prstGeom>
          <a:ln>
            <a:noFill/>
          </a:ln>
        </p:spPr>
      </p:pic>
      <p:pic>
        <p:nvPicPr>
          <p:cNvPr id="2958" name="Picture 172"/>
          <p:cNvPicPr/>
          <p:nvPr/>
        </p:nvPicPr>
        <p:blipFill>
          <a:blip r:embed="rId16"/>
          <a:stretch/>
        </p:blipFill>
        <p:spPr>
          <a:xfrm>
            <a:off x="2413080" y="5819400"/>
            <a:ext cx="862920" cy="862920"/>
          </a:xfrm>
          <a:prstGeom prst="rect">
            <a:avLst/>
          </a:prstGeom>
          <a:ln>
            <a:noFill/>
          </a:ln>
        </p:spPr>
      </p:pic>
      <p:sp>
        <p:nvSpPr>
          <p:cNvPr id="2959" name="CustomShape 5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0" name="CustomShape 6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1" name="CustomShape 6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break</a:t>
            </a:r>
            <a:endParaRPr/>
          </a:p>
        </p:txBody>
      </p:sp>
      <p:pic>
        <p:nvPicPr>
          <p:cNvPr id="2962" name="Picture 175"/>
          <p:cNvPicPr/>
          <p:nvPr/>
        </p:nvPicPr>
        <p:blipFill>
          <a:blip r:embed="rId17"/>
          <a:stretch/>
        </p:blipFill>
        <p:spPr>
          <a:xfrm>
            <a:off x="4038480" y="5819400"/>
            <a:ext cx="1022040" cy="1022040"/>
          </a:xfrm>
          <a:prstGeom prst="rect">
            <a:avLst/>
          </a:prstGeom>
          <a:ln>
            <a:noFill/>
          </a:ln>
        </p:spPr>
      </p:pic>
      <p:pic>
        <p:nvPicPr>
          <p:cNvPr id="2963" name="Picture 176"/>
          <p:cNvPicPr/>
          <p:nvPr/>
        </p:nvPicPr>
        <p:blipFill>
          <a:blip r:embed="rId18"/>
          <a:stretch/>
        </p:blipFill>
        <p:spPr>
          <a:xfrm>
            <a:off x="5547240" y="576900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2964" name="CustomShape 62"/>
          <p:cNvSpPr/>
          <p:nvPr/>
        </p:nvSpPr>
        <p:spPr>
          <a:xfrm>
            <a:off x="6324480" y="5943600"/>
            <a:ext cx="712800" cy="53280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 w="5724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200" strike="noStrike">
                <a:solidFill>
                  <a:srgbClr val="FFFFFF"/>
                </a:solidFill>
                <a:latin typeface="Comic Sans MS"/>
                <a:ea typeface="DejaVu Sans"/>
              </a:rPr>
              <a:t>ask</a:t>
            </a:r>
            <a:endParaRPr/>
          </a:p>
        </p:txBody>
      </p:sp>
      <p:sp>
        <p:nvSpPr>
          <p:cNvPr id="2965" name="CustomShape 6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6799" y="175399"/>
            <a:ext cx="5182560" cy="1243800"/>
          </a:xfrm>
        </p:spPr>
        <p:txBody>
          <a:bodyPr/>
          <a:lstStyle/>
          <a:p>
            <a:r>
              <a:rPr lang="en-US" dirty="0" smtClean="0"/>
              <a:t>yet more action words </a:t>
            </a:r>
            <a:endParaRPr lang="en-US" dirty="0"/>
          </a:p>
        </p:txBody>
      </p:sp>
      <p:pic>
        <p:nvPicPr>
          <p:cNvPr id="91" name="Picture 91"/>
          <p:cNvPicPr/>
          <p:nvPr/>
        </p:nvPicPr>
        <p:blipFill>
          <a:blip r:embed="rId19"/>
          <a:srcRect t="20625" b="17500"/>
          <a:stretch/>
        </p:blipFill>
        <p:spPr>
          <a:xfrm>
            <a:off x="302580" y="183024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376" y="4435800"/>
            <a:ext cx="1237488" cy="792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749" y="3233160"/>
            <a:ext cx="512064" cy="640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92" y="1872785"/>
            <a:ext cx="829056" cy="530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24" y="4413396"/>
            <a:ext cx="1621536" cy="902208"/>
          </a:xfrm>
          <a:prstGeom prst="rect">
            <a:avLst/>
          </a:prstGeom>
        </p:spPr>
      </p:pic>
      <p:sp>
        <p:nvSpPr>
          <p:cNvPr id="8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90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4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25" y="3066948"/>
            <a:ext cx="1524000" cy="902208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27" y="5936654"/>
            <a:ext cx="1406306" cy="7875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3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5" name="CustomShape 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37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391" name="CustomShape 24"/>
          <p:cNvSpPr/>
          <p:nvPr/>
        </p:nvSpPr>
        <p:spPr>
          <a:xfrm>
            <a:off x="556272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When’s your Birthday?</a:t>
            </a:r>
            <a:endParaRPr dirty="0"/>
          </a:p>
        </p:txBody>
      </p:sp>
      <p:sp>
        <p:nvSpPr>
          <p:cNvPr id="392" name="CustomShape 25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old are you?</a:t>
            </a:r>
            <a:endParaRPr dirty="0"/>
          </a:p>
        </p:txBody>
      </p:sp>
      <p:sp>
        <p:nvSpPr>
          <p:cNvPr id="393" name="CustomShape 26"/>
          <p:cNvSpPr/>
          <p:nvPr/>
        </p:nvSpPr>
        <p:spPr>
          <a:xfrm>
            <a:off x="1522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 do you live with?</a:t>
            </a:r>
            <a:endParaRPr dirty="0"/>
          </a:p>
        </p:txBody>
      </p:sp>
      <p:sp>
        <p:nvSpPr>
          <p:cNvPr id="394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a pet?</a:t>
            </a:r>
            <a:endParaRPr dirty="0"/>
          </a:p>
        </p:txBody>
      </p:sp>
      <p:pic>
        <p:nvPicPr>
          <p:cNvPr id="40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9" name="CustomShape 39"/>
          <p:cNvSpPr/>
          <p:nvPr/>
        </p:nvSpPr>
        <p:spPr>
          <a:xfrm>
            <a:off x="3772080" y="1534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live?</a:t>
            </a:r>
            <a:endParaRPr dirty="0"/>
          </a:p>
        </p:txBody>
      </p:sp>
      <p:pic>
        <p:nvPicPr>
          <p:cNvPr id="424" name="Picture 122"/>
          <p:cNvPicPr/>
          <p:nvPr/>
        </p:nvPicPr>
        <p:blipFill>
          <a:blip r:embed="rId5"/>
          <a:stretch/>
        </p:blipFill>
        <p:spPr>
          <a:xfrm>
            <a:off x="20574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5" name="Picture 123"/>
          <p:cNvPicPr/>
          <p:nvPr/>
        </p:nvPicPr>
        <p:blipFill>
          <a:blip r:embed="rId6"/>
          <a:stretch/>
        </p:blipFill>
        <p:spPr>
          <a:xfrm>
            <a:off x="2971800" y="3023280"/>
            <a:ext cx="557280" cy="557280"/>
          </a:xfrm>
          <a:prstGeom prst="rect">
            <a:avLst/>
          </a:prstGeom>
          <a:ln>
            <a:noFill/>
          </a:ln>
        </p:spPr>
      </p:pic>
      <p:pic>
        <p:nvPicPr>
          <p:cNvPr id="426" name="Picture 124"/>
          <p:cNvPicPr/>
          <p:nvPr/>
        </p:nvPicPr>
        <p:blipFill>
          <a:blip r:embed="rId7"/>
          <a:stretch/>
        </p:blipFill>
        <p:spPr>
          <a:xfrm>
            <a:off x="2576520" y="312408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27" name="Picture 125"/>
          <p:cNvPicPr/>
          <p:nvPr/>
        </p:nvPicPr>
        <p:blipFill>
          <a:blip r:embed="rId8"/>
          <a:stretch/>
        </p:blipFill>
        <p:spPr>
          <a:xfrm>
            <a:off x="7772400" y="17737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428" name="Picture 98"/>
          <p:cNvPicPr/>
          <p:nvPr/>
        </p:nvPicPr>
        <p:blipFill>
          <a:blip r:embed="rId9"/>
          <a:srcRect r="45507" b="35468"/>
          <a:stretch/>
        </p:blipFill>
        <p:spPr>
          <a:xfrm>
            <a:off x="2615400" y="1648440"/>
            <a:ext cx="685080" cy="789480"/>
          </a:xfrm>
          <a:prstGeom prst="rect">
            <a:avLst/>
          </a:prstGeom>
          <a:ln>
            <a:noFill/>
          </a:ln>
        </p:spPr>
      </p:pic>
      <p:pic>
        <p:nvPicPr>
          <p:cNvPr id="429" name="Picture 126"/>
          <p:cNvPicPr/>
          <p:nvPr/>
        </p:nvPicPr>
        <p:blipFill>
          <a:blip r:embed="rId10"/>
          <a:stretch/>
        </p:blipFill>
        <p:spPr>
          <a:xfrm>
            <a:off x="6230880" y="181116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30" name="Picture 127"/>
          <p:cNvPicPr/>
          <p:nvPr/>
        </p:nvPicPr>
        <p:blipFill>
          <a:blip r:embed="rId11"/>
          <a:stretch/>
        </p:blipFill>
        <p:spPr>
          <a:xfrm>
            <a:off x="500040" y="315540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431" name="Picture 128"/>
          <p:cNvPicPr/>
          <p:nvPr/>
        </p:nvPicPr>
        <p:blipFill>
          <a:blip r:embed="rId11"/>
          <a:srcRect l="61875" t="38281"/>
          <a:stretch/>
        </p:blipFill>
        <p:spPr>
          <a:xfrm>
            <a:off x="1086840" y="3200400"/>
            <a:ext cx="360360" cy="583920"/>
          </a:xfrm>
          <a:prstGeom prst="rect">
            <a:avLst/>
          </a:prstGeom>
          <a:ln>
            <a:noFill/>
          </a:ln>
        </p:spPr>
      </p:pic>
      <p:pic>
        <p:nvPicPr>
          <p:cNvPr id="432" name="Picture 129"/>
          <p:cNvPicPr/>
          <p:nvPr/>
        </p:nvPicPr>
        <p:blipFill>
          <a:blip r:embed="rId11"/>
          <a:srcRect r="31875"/>
          <a:stretch/>
        </p:blipFill>
        <p:spPr>
          <a:xfrm>
            <a:off x="4323600" y="1752480"/>
            <a:ext cx="552600" cy="812160"/>
          </a:xfrm>
          <a:prstGeom prst="rect">
            <a:avLst/>
          </a:prstGeom>
          <a:ln>
            <a:noFill/>
          </a:ln>
        </p:spPr>
      </p:pic>
      <p:pic>
        <p:nvPicPr>
          <p:cNvPr id="433" name="Picture 130"/>
          <p:cNvPicPr/>
          <p:nvPr/>
        </p:nvPicPr>
        <p:blipFill>
          <a:blip r:embed="rId12"/>
          <a:stretch/>
        </p:blipFill>
        <p:spPr>
          <a:xfrm>
            <a:off x="4114800" y="304812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34" name="Picture 131"/>
          <p:cNvPicPr/>
          <p:nvPr/>
        </p:nvPicPr>
        <p:blipFill>
          <a:blip r:embed="rId13"/>
          <a:stretch/>
        </p:blipFill>
        <p:spPr>
          <a:xfrm>
            <a:off x="623412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35" name="Picture 132"/>
          <p:cNvPicPr/>
          <p:nvPr/>
        </p:nvPicPr>
        <p:blipFill>
          <a:blip r:embed="rId14"/>
          <a:srcRect r="49765"/>
          <a:stretch/>
        </p:blipFill>
        <p:spPr>
          <a:xfrm>
            <a:off x="8164800" y="2998080"/>
            <a:ext cx="444960" cy="887400"/>
          </a:xfrm>
          <a:prstGeom prst="rect">
            <a:avLst/>
          </a:prstGeom>
          <a:ln>
            <a:noFill/>
          </a:ln>
        </p:spPr>
      </p:pic>
      <p:pic>
        <p:nvPicPr>
          <p:cNvPr id="436" name="Picture 133"/>
          <p:cNvPicPr/>
          <p:nvPr/>
        </p:nvPicPr>
        <p:blipFill>
          <a:blip r:embed="rId15"/>
          <a:stretch/>
        </p:blipFill>
        <p:spPr>
          <a:xfrm>
            <a:off x="914400" y="60199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37" name="Picture 134"/>
          <p:cNvPicPr/>
          <p:nvPr/>
        </p:nvPicPr>
        <p:blipFill>
          <a:blip r:embed="rId16"/>
          <a:stretch/>
        </p:blipFill>
        <p:spPr>
          <a:xfrm>
            <a:off x="506520" y="5992920"/>
            <a:ext cx="483480" cy="483480"/>
          </a:xfrm>
          <a:prstGeom prst="rect">
            <a:avLst/>
          </a:prstGeom>
          <a:ln>
            <a:noFill/>
          </a:ln>
        </p:spPr>
      </p:pic>
      <p:pic>
        <p:nvPicPr>
          <p:cNvPr id="438" name="Picture 135"/>
          <p:cNvPicPr/>
          <p:nvPr/>
        </p:nvPicPr>
        <p:blipFill>
          <a:blip r:embed="rId17"/>
          <a:stretch/>
        </p:blipFill>
        <p:spPr>
          <a:xfrm>
            <a:off x="1143000" y="5929200"/>
            <a:ext cx="470880" cy="470880"/>
          </a:xfrm>
          <a:prstGeom prst="rect">
            <a:avLst/>
          </a:prstGeom>
          <a:ln>
            <a:noFill/>
          </a:ln>
        </p:spPr>
      </p:pic>
      <p:pic>
        <p:nvPicPr>
          <p:cNvPr id="439" name="Picture 136"/>
          <p:cNvPicPr/>
          <p:nvPr/>
        </p:nvPicPr>
        <p:blipFill>
          <a:blip r:embed="rId18"/>
          <a:stretch/>
        </p:blipFill>
        <p:spPr>
          <a:xfrm>
            <a:off x="2590920" y="43560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40" name="Picture 137"/>
          <p:cNvPicPr/>
          <p:nvPr/>
        </p:nvPicPr>
        <p:blipFill>
          <a:blip r:embed="rId19"/>
          <a:stretch/>
        </p:blipFill>
        <p:spPr>
          <a:xfrm>
            <a:off x="4399920" y="4475880"/>
            <a:ext cx="704880" cy="704880"/>
          </a:xfrm>
          <a:prstGeom prst="rect">
            <a:avLst/>
          </a:prstGeom>
          <a:ln>
            <a:noFill/>
          </a:ln>
        </p:spPr>
      </p:pic>
      <p:pic>
        <p:nvPicPr>
          <p:cNvPr id="441" name="Picture 138"/>
          <p:cNvPicPr/>
          <p:nvPr/>
        </p:nvPicPr>
        <p:blipFill>
          <a:blip r:embed="rId20"/>
          <a:stretch/>
        </p:blipFill>
        <p:spPr>
          <a:xfrm>
            <a:off x="8019000" y="4577400"/>
            <a:ext cx="603720" cy="603720"/>
          </a:xfrm>
          <a:prstGeom prst="rect">
            <a:avLst/>
          </a:prstGeom>
          <a:ln>
            <a:noFill/>
          </a:ln>
        </p:spPr>
      </p:pic>
      <p:pic>
        <p:nvPicPr>
          <p:cNvPr id="442" name="Picture 139"/>
          <p:cNvPicPr/>
          <p:nvPr/>
        </p:nvPicPr>
        <p:blipFill>
          <a:blip r:embed="rId21"/>
          <a:stretch/>
        </p:blipFill>
        <p:spPr>
          <a:xfrm>
            <a:off x="6019200" y="4571280"/>
            <a:ext cx="533520" cy="533520"/>
          </a:xfrm>
          <a:prstGeom prst="rect">
            <a:avLst/>
          </a:prstGeom>
          <a:ln>
            <a:noFill/>
          </a:ln>
        </p:spPr>
      </p:pic>
      <p:pic>
        <p:nvPicPr>
          <p:cNvPr id="443" name="Picture 140"/>
          <p:cNvPicPr/>
          <p:nvPr/>
        </p:nvPicPr>
        <p:blipFill>
          <a:blip r:embed="rId22"/>
          <a:stretch/>
        </p:blipFill>
        <p:spPr>
          <a:xfrm>
            <a:off x="1054080" y="449460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444" name="Picture 141"/>
          <p:cNvPicPr/>
          <p:nvPr/>
        </p:nvPicPr>
        <p:blipFill>
          <a:blip r:embed="rId18"/>
          <a:stretch/>
        </p:blipFill>
        <p:spPr>
          <a:xfrm>
            <a:off x="6414120" y="4419720"/>
            <a:ext cx="595440" cy="595440"/>
          </a:xfrm>
          <a:prstGeom prst="rect">
            <a:avLst/>
          </a:prstGeom>
          <a:ln>
            <a:noFill/>
          </a:ln>
        </p:spPr>
      </p:pic>
      <p:sp>
        <p:nvSpPr>
          <p:cNvPr id="447" name="CustomShape 56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48" name="Picture 92"/>
          <p:cNvPicPr/>
          <p:nvPr/>
        </p:nvPicPr>
        <p:blipFill>
          <a:blip r:embed="rId23"/>
          <a:stretch/>
        </p:blipFill>
        <p:spPr>
          <a:xfrm>
            <a:off x="2209680" y="17524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49" name="Picture 96"/>
          <p:cNvPicPr/>
          <p:nvPr/>
        </p:nvPicPr>
        <p:blipFill>
          <a:blip r:embed="rId23"/>
          <a:stretch/>
        </p:blipFill>
        <p:spPr>
          <a:xfrm>
            <a:off x="5715000" y="312408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0" name="Picture 114"/>
          <p:cNvPicPr/>
          <p:nvPr/>
        </p:nvPicPr>
        <p:blipFill>
          <a:blip r:embed="rId23"/>
          <a:stretch/>
        </p:blipFill>
        <p:spPr>
          <a:xfrm>
            <a:off x="2133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1" name="Picture 115"/>
          <p:cNvPicPr/>
          <p:nvPr/>
        </p:nvPicPr>
        <p:blipFill>
          <a:blip r:embed="rId23"/>
          <a:stretch/>
        </p:blipFill>
        <p:spPr>
          <a:xfrm>
            <a:off x="39625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2" name="Picture 116"/>
          <p:cNvPicPr/>
          <p:nvPr/>
        </p:nvPicPr>
        <p:blipFill>
          <a:blip r:embed="rId23"/>
          <a:stretch/>
        </p:blipFill>
        <p:spPr>
          <a:xfrm>
            <a:off x="754380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3" name="Picture 117"/>
          <p:cNvPicPr/>
          <p:nvPr/>
        </p:nvPicPr>
        <p:blipFill>
          <a:blip r:embed="rId23"/>
          <a:stretch/>
        </p:blipFill>
        <p:spPr>
          <a:xfrm>
            <a:off x="5562720" y="44197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4" name="Picture 119"/>
          <p:cNvPicPr/>
          <p:nvPr/>
        </p:nvPicPr>
        <p:blipFill>
          <a:blip r:embed="rId23"/>
          <a:stretch/>
        </p:blipFill>
        <p:spPr>
          <a:xfrm>
            <a:off x="152280" y="446040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5" name="Picture 120"/>
          <p:cNvPicPr/>
          <p:nvPr/>
        </p:nvPicPr>
        <p:blipFill>
          <a:blip r:embed="rId23"/>
          <a:stretch/>
        </p:blipFill>
        <p:spPr>
          <a:xfrm>
            <a:off x="72360" y="57913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456" name="Picture 121"/>
          <p:cNvPicPr/>
          <p:nvPr/>
        </p:nvPicPr>
        <p:blipFill>
          <a:blip r:embed="rId24"/>
          <a:stretch/>
        </p:blipFill>
        <p:spPr>
          <a:xfrm>
            <a:off x="3866400" y="181152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7" name="Picture 144"/>
          <p:cNvPicPr/>
          <p:nvPr/>
        </p:nvPicPr>
        <p:blipFill>
          <a:blip r:embed="rId24"/>
          <a:stretch/>
        </p:blipFill>
        <p:spPr>
          <a:xfrm>
            <a:off x="7543800" y="3124080"/>
            <a:ext cx="456480" cy="456480"/>
          </a:xfrm>
          <a:prstGeom prst="rect">
            <a:avLst/>
          </a:prstGeom>
          <a:ln>
            <a:noFill/>
          </a:ln>
        </p:spPr>
      </p:pic>
      <p:pic>
        <p:nvPicPr>
          <p:cNvPr id="458" name="Picture 148"/>
          <p:cNvPicPr/>
          <p:nvPr/>
        </p:nvPicPr>
        <p:blipFill>
          <a:blip r:embed="rId25"/>
          <a:stretch/>
        </p:blipFill>
        <p:spPr>
          <a:xfrm>
            <a:off x="7531200" y="1780560"/>
            <a:ext cx="469080" cy="469080"/>
          </a:xfrm>
          <a:prstGeom prst="rect">
            <a:avLst/>
          </a:prstGeom>
          <a:ln>
            <a:noFill/>
          </a:ln>
        </p:spPr>
      </p:pic>
      <p:pic>
        <p:nvPicPr>
          <p:cNvPr id="459" name="Picture 149"/>
          <p:cNvPicPr/>
          <p:nvPr/>
        </p:nvPicPr>
        <p:blipFill>
          <a:blip r:embed="rId26"/>
          <a:stretch/>
        </p:blipFill>
        <p:spPr>
          <a:xfrm>
            <a:off x="5638680" y="1752480"/>
            <a:ext cx="608760" cy="608760"/>
          </a:xfrm>
          <a:prstGeom prst="rect">
            <a:avLst/>
          </a:prstGeom>
          <a:ln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you</a:t>
            </a:r>
            <a:endParaRPr lang="en-US" dirty="0"/>
          </a:p>
        </p:txBody>
      </p:sp>
      <p:sp>
        <p:nvSpPr>
          <p:cNvPr id="408" name="CustomShape 38"/>
          <p:cNvSpPr/>
          <p:nvPr/>
        </p:nvSpPr>
        <p:spPr>
          <a:xfrm>
            <a:off x="1981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name?</a:t>
            </a:r>
            <a:endParaRPr dirty="0"/>
          </a:p>
        </p:txBody>
      </p:sp>
      <p:sp>
        <p:nvSpPr>
          <p:cNvPr id="395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Tell me about your day?</a:t>
            </a:r>
            <a:endParaRPr dirty="0"/>
          </a:p>
        </p:txBody>
      </p:sp>
      <p:sp>
        <p:nvSpPr>
          <p:cNvPr id="396" name="CustomShape 29"/>
          <p:cNvSpPr/>
          <p:nvPr/>
        </p:nvSpPr>
        <p:spPr>
          <a:xfrm>
            <a:off x="556272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email?</a:t>
            </a:r>
            <a:endParaRPr dirty="0"/>
          </a:p>
        </p:txBody>
      </p:sp>
      <p:sp>
        <p:nvSpPr>
          <p:cNvPr id="397" name="CustomShape 30"/>
          <p:cNvSpPr/>
          <p:nvPr/>
        </p:nvSpPr>
        <p:spPr>
          <a:xfrm>
            <a:off x="734004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 do you work?</a:t>
            </a:r>
            <a:endParaRPr dirty="0"/>
          </a:p>
        </p:txBody>
      </p:sp>
      <p:sp>
        <p:nvSpPr>
          <p:cNvPr id="446" name="CustomShape 55"/>
          <p:cNvSpPr/>
          <p:nvPr/>
        </p:nvSpPr>
        <p:spPr>
          <a:xfrm>
            <a:off x="152280" y="42026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mobile number?</a:t>
            </a:r>
            <a:endParaRPr dirty="0"/>
          </a:p>
        </p:txBody>
      </p:sp>
      <p:sp>
        <p:nvSpPr>
          <p:cNvPr id="398" name="CustomShape 31"/>
          <p:cNvSpPr/>
          <p:nvPr/>
        </p:nvSpPr>
        <p:spPr>
          <a:xfrm>
            <a:off x="1981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music do you like?</a:t>
            </a:r>
            <a:endParaRPr dirty="0"/>
          </a:p>
        </p:txBody>
      </p:sp>
      <p:sp>
        <p:nvSpPr>
          <p:cNvPr id="399" name="CustomShape 32"/>
          <p:cNvSpPr/>
          <p:nvPr/>
        </p:nvSpPr>
        <p:spPr>
          <a:xfrm>
            <a:off x="37720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films do you like?</a:t>
            </a:r>
            <a:endParaRPr dirty="0"/>
          </a:p>
        </p:txBody>
      </p:sp>
      <p:sp>
        <p:nvSpPr>
          <p:cNvPr id="400" name="CustomShape 33"/>
          <p:cNvSpPr/>
          <p:nvPr/>
        </p:nvSpPr>
        <p:spPr>
          <a:xfrm>
            <a:off x="5562720" y="4170600"/>
            <a:ext cx="15994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your hobby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?</a:t>
            </a:r>
            <a:endParaRPr dirty="0"/>
          </a:p>
        </p:txBody>
      </p:sp>
      <p:sp>
        <p:nvSpPr>
          <p:cNvPr id="401" name="CustomShape 34"/>
          <p:cNvSpPr/>
          <p:nvPr/>
        </p:nvSpPr>
        <p:spPr>
          <a:xfrm>
            <a:off x="734004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TV do you like?</a:t>
            </a:r>
            <a:endParaRPr dirty="0"/>
          </a:p>
        </p:txBody>
      </p:sp>
      <p:sp>
        <p:nvSpPr>
          <p:cNvPr id="405" name="CustomShape 36"/>
          <p:cNvSpPr/>
          <p:nvPr/>
        </p:nvSpPr>
        <p:spPr>
          <a:xfrm>
            <a:off x="1522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 you have  a disability?</a:t>
            </a:r>
            <a:endParaRPr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20" y="2164752"/>
            <a:ext cx="1280160" cy="49377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44" y="2192556"/>
            <a:ext cx="1280160" cy="49377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68" y="2164752"/>
            <a:ext cx="1280160" cy="49377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00" y="2164752"/>
            <a:ext cx="1280160" cy="49377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3509352"/>
            <a:ext cx="1280160" cy="493776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3537156"/>
            <a:ext cx="1280160" cy="49377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3509352"/>
            <a:ext cx="1280160" cy="49377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3509352"/>
            <a:ext cx="1280160" cy="49377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0" y="4836832"/>
            <a:ext cx="1280160" cy="49377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84" y="4864636"/>
            <a:ext cx="1280160" cy="49377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08" y="4836832"/>
            <a:ext cx="1280160" cy="493776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4836832"/>
            <a:ext cx="1280160" cy="493776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0" y="3523824"/>
            <a:ext cx="1280160" cy="493776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6" y="4784976"/>
            <a:ext cx="1280160" cy="493776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0" y="6170544"/>
            <a:ext cx="1280160" cy="493776"/>
          </a:xfrm>
          <a:prstGeom prst="rect">
            <a:avLst/>
          </a:prstGeom>
        </p:spPr>
      </p:pic>
      <p:sp>
        <p:nvSpPr>
          <p:cNvPr id="96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11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115" name="Picture 69"/>
          <p:cNvPicPr/>
          <p:nvPr/>
        </p:nvPicPr>
        <p:blipFill>
          <a:blip r:embed="rId2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11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118" name="Picture 70"/>
          <p:cNvPicPr/>
          <p:nvPr/>
        </p:nvPicPr>
        <p:blipFill>
          <a:blip r:embed="rId2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CustomShape 37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9" name="CustomShape 4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 dirty="0"/>
          </a:p>
        </p:txBody>
      </p:sp>
      <p:sp>
        <p:nvSpPr>
          <p:cNvPr id="3007" name="CustomShape 39">
            <a:hlinkClick r:id="rId4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8" name="CustomShape 3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69" name="CustomShape 4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0" name="CustomShape 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1" name="CustomShape 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2" name="CustomShape 7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3" name="CustomShape 8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4" name="CustomShape 9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5" name="CustomShape 10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6" name="CustomShape 11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77" name="CustomShape 12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81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2983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298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</a:t>
            </a:r>
            <a:endParaRPr/>
          </a:p>
        </p:txBody>
      </p:sp>
      <p:sp>
        <p:nvSpPr>
          <p:cNvPr id="2988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more</a:t>
            </a:r>
            <a:endParaRPr/>
          </a:p>
        </p:txBody>
      </p:sp>
      <p:sp>
        <p:nvSpPr>
          <p:cNvPr id="2989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nice</a:t>
            </a:r>
            <a:endParaRPr dirty="0"/>
          </a:p>
        </p:txBody>
      </p:sp>
      <p:sp>
        <p:nvSpPr>
          <p:cNvPr id="2990" name="CustomShape 25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wrong</a:t>
            </a:r>
            <a:endParaRPr/>
          </a:p>
        </p:txBody>
      </p:sp>
      <p:sp>
        <p:nvSpPr>
          <p:cNvPr id="2991" name="CustomShape 26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right</a:t>
            </a:r>
            <a:endParaRPr/>
          </a:p>
        </p:txBody>
      </p:sp>
      <p:sp>
        <p:nvSpPr>
          <p:cNvPr id="2992" name="CustomShape 27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pretty</a:t>
            </a:r>
            <a:endParaRPr/>
          </a:p>
        </p:txBody>
      </p:sp>
      <p:sp>
        <p:nvSpPr>
          <p:cNvPr id="2993" name="CustomShape 28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mean</a:t>
            </a:r>
            <a:endParaRPr/>
          </a:p>
        </p:txBody>
      </p:sp>
      <p:sp>
        <p:nvSpPr>
          <p:cNvPr id="2994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different</a:t>
            </a:r>
            <a:endParaRPr/>
          </a:p>
        </p:txBody>
      </p:sp>
      <p:sp>
        <p:nvSpPr>
          <p:cNvPr id="2995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same</a:t>
            </a:r>
            <a:endParaRPr/>
          </a:p>
        </p:txBody>
      </p:sp>
      <p:sp>
        <p:nvSpPr>
          <p:cNvPr id="2996" name="CustomShape 31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important</a:t>
            </a:r>
            <a:endParaRPr/>
          </a:p>
        </p:txBody>
      </p:sp>
      <p:sp>
        <p:nvSpPr>
          <p:cNvPr id="2997" name="CustomShape 32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999" name="CustomShape 3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00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03" name="Picture 49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06" name="CustomShape 38">
            <a:hlinkClick r:id="rId7" action="ppaction://hlinksldjump"/>
          </p:cNvPr>
          <p:cNvSpPr/>
          <p:nvPr/>
        </p:nvSpPr>
        <p:spPr>
          <a:xfrm>
            <a:off x="19562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8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feelings</a:t>
            </a:r>
            <a:endParaRPr/>
          </a:p>
        </p:txBody>
      </p:sp>
      <p:pic>
        <p:nvPicPr>
          <p:cNvPr id="3012" name="Picture 97"/>
          <p:cNvPicPr/>
          <p:nvPr/>
        </p:nvPicPr>
        <p:blipFill>
          <a:blip r:embed="rId8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013" name="Picture 98"/>
          <p:cNvPicPr/>
          <p:nvPr/>
        </p:nvPicPr>
        <p:blipFill>
          <a:blip r:embed="rId9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014" name="Picture 99"/>
          <p:cNvPicPr/>
          <p:nvPr/>
        </p:nvPicPr>
        <p:blipFill>
          <a:blip r:embed="rId10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pic>
        <p:nvPicPr>
          <p:cNvPr id="3015" name="Picture 100"/>
          <p:cNvPicPr/>
          <p:nvPr/>
        </p:nvPicPr>
        <p:blipFill>
          <a:blip r:embed="rId11"/>
          <a:stretch/>
        </p:blipFill>
        <p:spPr>
          <a:xfrm>
            <a:off x="403848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16" name="Picture 101"/>
          <p:cNvPicPr/>
          <p:nvPr/>
        </p:nvPicPr>
        <p:blipFill>
          <a:blip r:embed="rId12"/>
          <a:stretch/>
        </p:blipFill>
        <p:spPr>
          <a:xfrm>
            <a:off x="5943600" y="182880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017" name="Picture 102"/>
          <p:cNvPicPr/>
          <p:nvPr/>
        </p:nvPicPr>
        <p:blipFill>
          <a:blip r:embed="rId13"/>
          <a:stretch/>
        </p:blipFill>
        <p:spPr>
          <a:xfrm>
            <a:off x="768348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018" name="Picture 103"/>
          <p:cNvPicPr/>
          <p:nvPr/>
        </p:nvPicPr>
        <p:blipFill>
          <a:blip r:embed="rId14"/>
          <a:stretch/>
        </p:blipFill>
        <p:spPr>
          <a:xfrm>
            <a:off x="203184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19" name="Picture 104"/>
          <p:cNvPicPr/>
          <p:nvPr/>
        </p:nvPicPr>
        <p:blipFill>
          <a:blip r:embed="rId15"/>
          <a:stretch/>
        </p:blipFill>
        <p:spPr>
          <a:xfrm>
            <a:off x="2286000" y="3048120"/>
            <a:ext cx="1040760" cy="1040760"/>
          </a:xfrm>
          <a:prstGeom prst="rect">
            <a:avLst/>
          </a:prstGeom>
          <a:ln>
            <a:noFill/>
          </a:ln>
        </p:spPr>
      </p:pic>
      <p:pic>
        <p:nvPicPr>
          <p:cNvPr id="3020" name="Picture 105"/>
          <p:cNvPicPr/>
          <p:nvPr/>
        </p:nvPicPr>
        <p:blipFill>
          <a:blip r:embed="rId16"/>
          <a:stretch/>
        </p:blipFill>
        <p:spPr>
          <a:xfrm>
            <a:off x="5943600" y="3124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021" name="Picture 106"/>
          <p:cNvPicPr/>
          <p:nvPr/>
        </p:nvPicPr>
        <p:blipFill>
          <a:blip r:embed="rId17"/>
          <a:stretch/>
        </p:blipFill>
        <p:spPr>
          <a:xfrm>
            <a:off x="7797960" y="307332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3022" name="CustomShape 4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3" name="CustomShape 4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finished</a:t>
            </a:r>
            <a:endParaRPr/>
          </a:p>
        </p:txBody>
      </p:sp>
      <p:pic>
        <p:nvPicPr>
          <p:cNvPr id="3024" name="Picture 107"/>
          <p:cNvPicPr/>
          <p:nvPr/>
        </p:nvPicPr>
        <p:blipFill>
          <a:blip r:embed="rId18"/>
          <a:stretch/>
        </p:blipFill>
        <p:spPr>
          <a:xfrm>
            <a:off x="533520" y="444492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25" name="Picture 109"/>
          <p:cNvPicPr/>
          <p:nvPr/>
        </p:nvPicPr>
        <p:blipFill>
          <a:blip r:embed="rId19"/>
          <a:stretch/>
        </p:blipFill>
        <p:spPr>
          <a:xfrm>
            <a:off x="5918040" y="57913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26" name="Picture 112"/>
          <p:cNvPicPr/>
          <p:nvPr/>
        </p:nvPicPr>
        <p:blipFill>
          <a:blip r:embed="rId20"/>
          <a:stretch/>
        </p:blipFill>
        <p:spPr>
          <a:xfrm>
            <a:off x="2286000" y="5710680"/>
            <a:ext cx="994320" cy="994320"/>
          </a:xfrm>
          <a:prstGeom prst="rect">
            <a:avLst/>
          </a:prstGeom>
          <a:ln>
            <a:noFill/>
          </a:ln>
        </p:spPr>
      </p:pic>
      <p:pic>
        <p:nvPicPr>
          <p:cNvPr id="3027" name="Picture 113"/>
          <p:cNvPicPr/>
          <p:nvPr/>
        </p:nvPicPr>
        <p:blipFill>
          <a:blip r:embed="rId20"/>
          <a:stretch/>
        </p:blipFill>
        <p:spPr>
          <a:xfrm rot="2315400">
            <a:off x="2289960" y="5718960"/>
            <a:ext cx="1073160" cy="1073160"/>
          </a:xfrm>
          <a:prstGeom prst="rect">
            <a:avLst/>
          </a:prstGeom>
          <a:ln>
            <a:noFill/>
          </a:ln>
        </p:spPr>
      </p:pic>
      <p:pic>
        <p:nvPicPr>
          <p:cNvPr id="3028" name="Picture 115"/>
          <p:cNvPicPr/>
          <p:nvPr/>
        </p:nvPicPr>
        <p:blipFill>
          <a:blip r:embed="rId21"/>
          <a:stretch/>
        </p:blipFill>
        <p:spPr>
          <a:xfrm>
            <a:off x="4610160" y="31935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029" name="Picture 116"/>
          <p:cNvPicPr/>
          <p:nvPr/>
        </p:nvPicPr>
        <p:blipFill>
          <a:blip r:embed="rId22"/>
          <a:stretch/>
        </p:blipFill>
        <p:spPr>
          <a:xfrm>
            <a:off x="3760200" y="3023640"/>
            <a:ext cx="1039680" cy="1039680"/>
          </a:xfrm>
          <a:prstGeom prst="rect">
            <a:avLst/>
          </a:prstGeom>
          <a:ln>
            <a:noFill/>
          </a:ln>
        </p:spPr>
      </p:pic>
      <p:pic>
        <p:nvPicPr>
          <p:cNvPr id="3030" name="Picture 117"/>
          <p:cNvPicPr/>
          <p:nvPr/>
        </p:nvPicPr>
        <p:blipFill>
          <a:blip r:embed="rId21"/>
          <a:stretch/>
        </p:blipFill>
        <p:spPr>
          <a:xfrm>
            <a:off x="2743200" y="456696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1" name="CustomShape 4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2" name="Picture 114"/>
          <p:cNvPicPr/>
          <p:nvPr/>
        </p:nvPicPr>
        <p:blipFill>
          <a:blip r:embed="rId23"/>
          <a:stretch/>
        </p:blipFill>
        <p:spPr>
          <a:xfrm>
            <a:off x="533520" y="590112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3033" name="CustomShape 4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034" name="CustomShape 4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35" name="Picture 108"/>
          <p:cNvPicPr/>
          <p:nvPr/>
        </p:nvPicPr>
        <p:blipFill>
          <a:blip r:embed="rId24"/>
          <a:stretch/>
        </p:blipFill>
        <p:spPr>
          <a:xfrm>
            <a:off x="7848720" y="5867280"/>
            <a:ext cx="786240" cy="786240"/>
          </a:xfrm>
          <a:prstGeom prst="rect">
            <a:avLst/>
          </a:prstGeom>
          <a:ln>
            <a:noFill/>
          </a:ln>
        </p:spPr>
      </p:pic>
      <p:sp>
        <p:nvSpPr>
          <p:cNvPr id="3036" name="CustomShape 49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favorite</a:t>
            </a:r>
            <a:endParaRPr/>
          </a:p>
        </p:txBody>
      </p:sp>
      <p:pic>
        <p:nvPicPr>
          <p:cNvPr id="3037" name="Picture 122"/>
          <p:cNvPicPr/>
          <p:nvPr/>
        </p:nvPicPr>
        <p:blipFill>
          <a:blip r:embed="rId25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038" name="Picture 124"/>
          <p:cNvPicPr/>
          <p:nvPr/>
        </p:nvPicPr>
        <p:blipFill>
          <a:blip r:embed="rId26"/>
          <a:stretch/>
        </p:blipFill>
        <p:spPr>
          <a:xfrm>
            <a:off x="5905440" y="438156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039" name="Picture 125"/>
          <p:cNvPicPr/>
          <p:nvPr/>
        </p:nvPicPr>
        <p:blipFill>
          <a:blip r:embed="rId27"/>
          <a:stretch/>
        </p:blipFill>
        <p:spPr>
          <a:xfrm>
            <a:off x="7620120" y="4292640"/>
            <a:ext cx="1116720" cy="1116720"/>
          </a:xfrm>
          <a:prstGeom prst="rect">
            <a:avLst/>
          </a:prstGeom>
          <a:ln>
            <a:noFill/>
          </a:ln>
        </p:spPr>
      </p:pic>
      <p:pic>
        <p:nvPicPr>
          <p:cNvPr id="3040" name="Picture 78"/>
          <p:cNvPicPr/>
          <p:nvPr/>
        </p:nvPicPr>
        <p:blipFill>
          <a:blip r:embed="rId28"/>
          <a:stretch/>
        </p:blipFill>
        <p:spPr>
          <a:xfrm>
            <a:off x="609480" y="320724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3041" name="CustomShape 50"/>
          <p:cNvSpPr/>
          <p:nvPr/>
        </p:nvSpPr>
        <p:spPr>
          <a:xfrm>
            <a:off x="533520" y="32004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2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describing</a:t>
            </a:r>
            <a:endParaRPr lang="en-US" dirty="0"/>
          </a:p>
        </p:txBody>
      </p:sp>
      <p:sp>
        <p:nvSpPr>
          <p:cNvPr id="80" name="CustomShape 4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81" name="CustomShape 43"/>
          <p:cNvSpPr/>
          <p:nvPr/>
        </p:nvSpPr>
        <p:spPr>
          <a:xfrm>
            <a:off x="734076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opposites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880" y="5791320"/>
            <a:ext cx="1405091" cy="604800"/>
          </a:xfrm>
          <a:prstGeom prst="rect">
            <a:avLst/>
          </a:prstGeom>
        </p:spPr>
      </p:pic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3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3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6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4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3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4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5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59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061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06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light</a:t>
            </a:r>
            <a:endParaRPr/>
          </a:p>
        </p:txBody>
      </p:sp>
      <p:sp>
        <p:nvSpPr>
          <p:cNvPr id="306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yellow</a:t>
            </a:r>
            <a:endParaRPr/>
          </a:p>
        </p:txBody>
      </p:sp>
      <p:sp>
        <p:nvSpPr>
          <p:cNvPr id="306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06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dark</a:t>
            </a:r>
            <a:endParaRPr/>
          </a:p>
        </p:txBody>
      </p:sp>
      <p:sp>
        <p:nvSpPr>
          <p:cNvPr id="3069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blue</a:t>
            </a:r>
            <a:endParaRPr/>
          </a:p>
        </p:txBody>
      </p:sp>
      <p:sp>
        <p:nvSpPr>
          <p:cNvPr id="307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purple</a:t>
            </a:r>
            <a:endParaRPr/>
          </a:p>
        </p:txBody>
      </p:sp>
      <p:sp>
        <p:nvSpPr>
          <p:cNvPr id="3071" name="CustomShape 29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brown</a:t>
            </a:r>
            <a:endParaRPr/>
          </a:p>
        </p:txBody>
      </p:sp>
      <p:sp>
        <p:nvSpPr>
          <p:cNvPr id="3072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gold</a:t>
            </a:r>
            <a:endParaRPr/>
          </a:p>
        </p:txBody>
      </p:sp>
      <p:sp>
        <p:nvSpPr>
          <p:cNvPr id="3073" name="CustomShape 31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pink</a:t>
            </a:r>
            <a:endParaRPr/>
          </a:p>
        </p:txBody>
      </p:sp>
      <p:sp>
        <p:nvSpPr>
          <p:cNvPr id="3074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077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078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79" name="CustomShape 34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080" name="CustomShape 35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082" name="CustomShape 37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spotted</a:t>
            </a:r>
            <a:endParaRPr/>
          </a:p>
        </p:txBody>
      </p:sp>
      <p:sp>
        <p:nvSpPr>
          <p:cNvPr id="3083" name="CustomShape 38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silver</a:t>
            </a:r>
            <a:endParaRPr/>
          </a:p>
        </p:txBody>
      </p:sp>
      <p:sp>
        <p:nvSpPr>
          <p:cNvPr id="3084" name="CustomShape 39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5" name="CustomShape 40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6" name="CustomShape 4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87" name="CustomShape 42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white</a:t>
            </a:r>
            <a:endParaRPr/>
          </a:p>
        </p:txBody>
      </p:sp>
      <p:sp>
        <p:nvSpPr>
          <p:cNvPr id="3088" name="CustomShape 43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black</a:t>
            </a:r>
            <a:endParaRPr/>
          </a:p>
        </p:txBody>
      </p:sp>
      <p:sp>
        <p:nvSpPr>
          <p:cNvPr id="3089" name="CustomShape 44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red</a:t>
            </a:r>
            <a:endParaRPr/>
          </a:p>
        </p:txBody>
      </p:sp>
      <p:sp>
        <p:nvSpPr>
          <p:cNvPr id="3090" name="CustomShape 45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1" name="CustomShape 46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2" name="CustomShape 47"/>
          <p:cNvSpPr/>
          <p:nvPr/>
        </p:nvSpPr>
        <p:spPr>
          <a:xfrm>
            <a:off x="1981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</a:t>
            </a:r>
            <a:endParaRPr/>
          </a:p>
        </p:txBody>
      </p:sp>
      <p:pic>
        <p:nvPicPr>
          <p:cNvPr id="3093" name="Picture 104"/>
          <p:cNvPicPr/>
          <p:nvPr/>
        </p:nvPicPr>
        <p:blipFill>
          <a:blip r:embed="rId4"/>
          <a:stretch/>
        </p:blipFill>
        <p:spPr>
          <a:xfrm>
            <a:off x="2247840" y="182880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3094" name="Picture 105"/>
          <p:cNvPicPr/>
          <p:nvPr/>
        </p:nvPicPr>
        <p:blipFill>
          <a:blip r:embed="rId5"/>
          <a:stretch/>
        </p:blipFill>
        <p:spPr>
          <a:xfrm>
            <a:off x="507960" y="5842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095" name="Picture 106"/>
          <p:cNvPicPr/>
          <p:nvPr/>
        </p:nvPicPr>
        <p:blipFill>
          <a:blip r:embed="rId6"/>
          <a:stretch/>
        </p:blipFill>
        <p:spPr>
          <a:xfrm>
            <a:off x="7709400" y="17524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096" name="Picture 107"/>
          <p:cNvPicPr/>
          <p:nvPr/>
        </p:nvPicPr>
        <p:blipFill>
          <a:blip r:embed="rId7"/>
          <a:stretch/>
        </p:blipFill>
        <p:spPr>
          <a:xfrm>
            <a:off x="2247840" y="313452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3097" name="CustomShape 48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8" name="CustomShape 49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green</a:t>
            </a:r>
            <a:endParaRPr/>
          </a:p>
        </p:txBody>
      </p:sp>
      <p:pic>
        <p:nvPicPr>
          <p:cNvPr id="3099" name="Picture 108"/>
          <p:cNvPicPr/>
          <p:nvPr/>
        </p:nvPicPr>
        <p:blipFill>
          <a:blip r:embed="rId8"/>
          <a:stretch/>
        </p:blipFill>
        <p:spPr>
          <a:xfrm>
            <a:off x="5816520" y="31215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0" name="Picture 109"/>
          <p:cNvPicPr/>
          <p:nvPr/>
        </p:nvPicPr>
        <p:blipFill>
          <a:blip r:embed="rId9"/>
          <a:stretch/>
        </p:blipFill>
        <p:spPr>
          <a:xfrm>
            <a:off x="7696080" y="312156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3101" name="Picture 112"/>
          <p:cNvPicPr/>
          <p:nvPr/>
        </p:nvPicPr>
        <p:blipFill>
          <a:blip r:embed="rId10"/>
          <a:stretch/>
        </p:blipFill>
        <p:spPr>
          <a:xfrm>
            <a:off x="2278440" y="440676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102" name="Picture 113"/>
          <p:cNvPicPr/>
          <p:nvPr/>
        </p:nvPicPr>
        <p:blipFill>
          <a:blip r:embed="rId11"/>
          <a:stretch/>
        </p:blipFill>
        <p:spPr>
          <a:xfrm>
            <a:off x="5880240" y="18147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3103" name="Picture 114"/>
          <p:cNvPicPr/>
          <p:nvPr/>
        </p:nvPicPr>
        <p:blipFill>
          <a:blip r:embed="rId12"/>
          <a:stretch/>
        </p:blipFill>
        <p:spPr>
          <a:xfrm>
            <a:off x="4077720" y="1752480"/>
            <a:ext cx="874440" cy="874440"/>
          </a:xfrm>
          <a:prstGeom prst="rect">
            <a:avLst/>
          </a:prstGeom>
          <a:ln>
            <a:noFill/>
          </a:ln>
        </p:spPr>
      </p:pic>
      <p:pic>
        <p:nvPicPr>
          <p:cNvPr id="3104" name="Picture 115"/>
          <p:cNvPicPr/>
          <p:nvPr/>
        </p:nvPicPr>
        <p:blipFill>
          <a:blip r:embed="rId13"/>
          <a:stretch/>
        </p:blipFill>
        <p:spPr>
          <a:xfrm>
            <a:off x="4152960" y="3193560"/>
            <a:ext cx="723240" cy="723240"/>
          </a:xfrm>
          <a:prstGeom prst="rect">
            <a:avLst/>
          </a:prstGeom>
          <a:ln>
            <a:noFill/>
          </a:ln>
        </p:spPr>
      </p:pic>
      <p:pic>
        <p:nvPicPr>
          <p:cNvPr id="3105" name="Picture 116"/>
          <p:cNvPicPr/>
          <p:nvPr/>
        </p:nvPicPr>
        <p:blipFill>
          <a:blip r:embed="rId14"/>
          <a:stretch/>
        </p:blipFill>
        <p:spPr>
          <a:xfrm>
            <a:off x="4114800" y="44067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06" name="Picture 117"/>
          <p:cNvPicPr/>
          <p:nvPr/>
        </p:nvPicPr>
        <p:blipFill>
          <a:blip r:embed="rId15"/>
          <a:stretch/>
        </p:blipFill>
        <p:spPr>
          <a:xfrm>
            <a:off x="5816520" y="44067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107" name="Picture 121"/>
          <p:cNvPicPr/>
          <p:nvPr/>
        </p:nvPicPr>
        <p:blipFill>
          <a:blip r:embed="rId16"/>
          <a:stretch/>
        </p:blipFill>
        <p:spPr>
          <a:xfrm>
            <a:off x="584280" y="312156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3108" name="Picture 122"/>
          <p:cNvPicPr/>
          <p:nvPr/>
        </p:nvPicPr>
        <p:blipFill>
          <a:blip r:embed="rId17"/>
          <a:stretch/>
        </p:blipFill>
        <p:spPr>
          <a:xfrm>
            <a:off x="571680" y="44578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109" name="Picture 124"/>
          <p:cNvPicPr/>
          <p:nvPr/>
        </p:nvPicPr>
        <p:blipFill>
          <a:blip r:embed="rId18"/>
          <a:stretch/>
        </p:blipFill>
        <p:spPr>
          <a:xfrm>
            <a:off x="7569720" y="4406760"/>
            <a:ext cx="977040" cy="977040"/>
          </a:xfrm>
          <a:prstGeom prst="rect">
            <a:avLst/>
          </a:prstGeom>
          <a:ln>
            <a:noFill/>
          </a:ln>
        </p:spPr>
      </p:pic>
      <p:pic>
        <p:nvPicPr>
          <p:cNvPr id="3110" name="Picture 125"/>
          <p:cNvPicPr/>
          <p:nvPr/>
        </p:nvPicPr>
        <p:blipFill>
          <a:blip r:embed="rId19"/>
          <a:stretch/>
        </p:blipFill>
        <p:spPr>
          <a:xfrm>
            <a:off x="7709400" y="5778000"/>
            <a:ext cx="927000" cy="927000"/>
          </a:xfrm>
          <a:prstGeom prst="rect">
            <a:avLst/>
          </a:prstGeom>
          <a:ln>
            <a:noFill/>
          </a:ln>
        </p:spPr>
      </p:pic>
      <p:sp>
        <p:nvSpPr>
          <p:cNvPr id="3111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colours</a:t>
            </a:r>
            <a:endParaRPr lang="en-US" dirty="0"/>
          </a:p>
        </p:txBody>
      </p:sp>
      <p:sp>
        <p:nvSpPr>
          <p:cNvPr id="6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CustomShape 38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6" name="CustomShape 39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9" name="CustomShape 48"/>
          <p:cNvSpPr/>
          <p:nvPr/>
        </p:nvSpPr>
        <p:spPr>
          <a:xfrm>
            <a:off x="5609570" y="1523880"/>
            <a:ext cx="13012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safe</a:t>
            </a:r>
            <a:endParaRPr dirty="0"/>
          </a:p>
        </p:txBody>
      </p:sp>
      <p:sp>
        <p:nvSpPr>
          <p:cNvPr id="3157" name="CustomShape 40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9" name="CustomShape 41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afraid</a:t>
            </a:r>
            <a:endParaRPr/>
          </a:p>
        </p:txBody>
      </p:sp>
      <p:sp>
        <p:nvSpPr>
          <p:cNvPr id="3112" name="CustomShape 1"/>
          <p:cNvSpPr/>
          <p:nvPr/>
        </p:nvSpPr>
        <p:spPr>
          <a:xfrm>
            <a:off x="1981080" y="152388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3" name="CustomShape 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7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8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19" name="CustomShape 8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0" name="CustomShape 9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1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2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3" name="CustomShape 1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27" name="CustomShape 1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129" name="CustomShape 1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feeling</a:t>
            </a:r>
            <a:endParaRPr/>
          </a:p>
        </p:txBody>
      </p:sp>
      <p:sp>
        <p:nvSpPr>
          <p:cNvPr id="3133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sp>
        <p:nvSpPr>
          <p:cNvPr id="3134" name="CustomShape 2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board</a:t>
            </a:r>
            <a:endParaRPr/>
          </a:p>
        </p:txBody>
      </p:sp>
      <p:sp>
        <p:nvSpPr>
          <p:cNvPr id="3135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funny</a:t>
            </a:r>
            <a:endParaRPr/>
          </a:p>
        </p:txBody>
      </p:sp>
      <p:sp>
        <p:nvSpPr>
          <p:cNvPr id="3136" name="CustomShape 25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am</a:t>
            </a:r>
            <a:endParaRPr/>
          </a:p>
        </p:txBody>
      </p:sp>
      <p:sp>
        <p:nvSpPr>
          <p:cNvPr id="3137" name="CustomShape 26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good</a:t>
            </a:r>
            <a:endParaRPr/>
          </a:p>
        </p:txBody>
      </p:sp>
      <p:sp>
        <p:nvSpPr>
          <p:cNvPr id="3138" name="CustomShape 2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sad</a:t>
            </a:r>
            <a:endParaRPr/>
          </a:p>
        </p:txBody>
      </p:sp>
      <p:sp>
        <p:nvSpPr>
          <p:cNvPr id="3139" name="CustomShape 28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sick</a:t>
            </a:r>
            <a:endParaRPr/>
          </a:p>
        </p:txBody>
      </p:sp>
      <p:sp>
        <p:nvSpPr>
          <p:cNvPr id="3140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141" name="CustomShape 30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scared</a:t>
            </a:r>
            <a:endParaRPr/>
          </a:p>
        </p:txBody>
      </p:sp>
      <p:sp>
        <p:nvSpPr>
          <p:cNvPr id="3142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145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146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49" name="CustomShape 35"/>
          <p:cNvSpPr/>
          <p:nvPr/>
        </p:nvSpPr>
        <p:spPr>
          <a:xfrm>
            <a:off x="7688300" y="1580145"/>
            <a:ext cx="107136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Comic Sans MS"/>
                <a:ea typeface="DejaVu Sans"/>
              </a:rPr>
              <a:t>busy</a:t>
            </a:r>
            <a:endParaRPr dirty="0"/>
          </a:p>
        </p:txBody>
      </p:sp>
      <p:pic>
        <p:nvPicPr>
          <p:cNvPr id="3150" name="Picture 97"/>
          <p:cNvPicPr/>
          <p:nvPr/>
        </p:nvPicPr>
        <p:blipFill>
          <a:blip r:embed="rId4"/>
          <a:stretch/>
        </p:blipFill>
        <p:spPr>
          <a:xfrm>
            <a:off x="2438280" y="1981080"/>
            <a:ext cx="653760" cy="653760"/>
          </a:xfrm>
          <a:prstGeom prst="rect">
            <a:avLst/>
          </a:prstGeom>
          <a:ln>
            <a:noFill/>
          </a:ln>
        </p:spPr>
      </p:pic>
      <p:pic>
        <p:nvPicPr>
          <p:cNvPr id="3151" name="Picture 98"/>
          <p:cNvPicPr/>
          <p:nvPr/>
        </p:nvPicPr>
        <p:blipFill>
          <a:blip r:embed="rId5"/>
          <a:stretch/>
        </p:blipFill>
        <p:spPr>
          <a:xfrm>
            <a:off x="2916720" y="182340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152" name="Picture 99"/>
          <p:cNvPicPr/>
          <p:nvPr/>
        </p:nvPicPr>
        <p:blipFill>
          <a:blip r:embed="rId6"/>
          <a:stretch/>
        </p:blipFill>
        <p:spPr>
          <a:xfrm>
            <a:off x="1955880" y="1828800"/>
            <a:ext cx="634680" cy="633960"/>
          </a:xfrm>
          <a:prstGeom prst="rect">
            <a:avLst/>
          </a:prstGeom>
          <a:ln>
            <a:noFill/>
          </a:ln>
        </p:spPr>
      </p:pic>
      <p:sp>
        <p:nvSpPr>
          <p:cNvPr id="3153" name="CustomShape 36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sp>
        <p:nvSpPr>
          <p:cNvPr id="3154" name="CustomShape 37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confused</a:t>
            </a:r>
            <a:endParaRPr/>
          </a:p>
        </p:txBody>
      </p:sp>
      <p:pic>
        <p:nvPicPr>
          <p:cNvPr id="3158" name="Picture 110"/>
          <p:cNvPicPr/>
          <p:nvPr/>
        </p:nvPicPr>
        <p:blipFill>
          <a:blip r:embed="rId7"/>
          <a:stretch/>
        </p:blipFill>
        <p:spPr>
          <a:xfrm>
            <a:off x="4148640" y="1788840"/>
            <a:ext cx="846000" cy="846000"/>
          </a:xfrm>
          <a:prstGeom prst="rect">
            <a:avLst/>
          </a:prstGeom>
          <a:ln>
            <a:noFill/>
          </a:ln>
        </p:spPr>
      </p:pic>
      <p:pic>
        <p:nvPicPr>
          <p:cNvPr id="3160" name="Picture 123"/>
          <p:cNvPicPr/>
          <p:nvPr/>
        </p:nvPicPr>
        <p:blipFill rotWithShape="1">
          <a:blip r:embed="rId8"/>
          <a:srcRect l="9143" t="21218" r="-1" b="11537"/>
          <a:stretch/>
        </p:blipFill>
        <p:spPr>
          <a:xfrm>
            <a:off x="7675418" y="1870364"/>
            <a:ext cx="973402" cy="720436"/>
          </a:xfrm>
          <a:prstGeom prst="rect">
            <a:avLst/>
          </a:prstGeom>
          <a:ln>
            <a:noFill/>
          </a:ln>
        </p:spPr>
      </p:pic>
      <p:pic>
        <p:nvPicPr>
          <p:cNvPr id="3161" name="Picture 126"/>
          <p:cNvPicPr/>
          <p:nvPr/>
        </p:nvPicPr>
        <p:blipFill>
          <a:blip r:embed="rId9"/>
          <a:stretch/>
        </p:blipFill>
        <p:spPr>
          <a:xfrm>
            <a:off x="2346480" y="305676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162" name="Picture 127"/>
          <p:cNvPicPr/>
          <p:nvPr/>
        </p:nvPicPr>
        <p:blipFill>
          <a:blip r:embed="rId10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163" name="Picture 128"/>
          <p:cNvPicPr/>
          <p:nvPr/>
        </p:nvPicPr>
        <p:blipFill>
          <a:blip r:embed="rId11"/>
          <a:stretch/>
        </p:blipFill>
        <p:spPr>
          <a:xfrm>
            <a:off x="4112640" y="313560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3164" name="Picture 129"/>
          <p:cNvPicPr/>
          <p:nvPr/>
        </p:nvPicPr>
        <p:blipFill>
          <a:blip r:embed="rId12"/>
          <a:stretch/>
        </p:blipFill>
        <p:spPr>
          <a:xfrm>
            <a:off x="5946840" y="3071160"/>
            <a:ext cx="966600" cy="966600"/>
          </a:xfrm>
          <a:prstGeom prst="rect">
            <a:avLst/>
          </a:prstGeom>
          <a:ln>
            <a:noFill/>
          </a:ln>
        </p:spPr>
      </p:pic>
      <p:sp>
        <p:nvSpPr>
          <p:cNvPr id="3165" name="CustomShape 4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6" name="CustomShape 4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happy</a:t>
            </a:r>
            <a:endParaRPr/>
          </a:p>
        </p:txBody>
      </p:sp>
      <p:pic>
        <p:nvPicPr>
          <p:cNvPr id="3167" name="Picture 130"/>
          <p:cNvPicPr/>
          <p:nvPr/>
        </p:nvPicPr>
        <p:blipFill>
          <a:blip r:embed="rId13"/>
          <a:stretch/>
        </p:blipFill>
        <p:spPr>
          <a:xfrm>
            <a:off x="7772400" y="3135600"/>
            <a:ext cx="799920" cy="799920"/>
          </a:xfrm>
          <a:prstGeom prst="rect">
            <a:avLst/>
          </a:prstGeom>
          <a:ln>
            <a:noFill/>
          </a:ln>
        </p:spPr>
      </p:pic>
      <p:sp>
        <p:nvSpPr>
          <p:cNvPr id="3168" name="CustomShape 4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69" name="CustomShape 4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tired</a:t>
            </a:r>
            <a:endParaRPr/>
          </a:p>
        </p:txBody>
      </p:sp>
      <p:pic>
        <p:nvPicPr>
          <p:cNvPr id="3170" name="Picture 131"/>
          <p:cNvPicPr/>
          <p:nvPr/>
        </p:nvPicPr>
        <p:blipFill>
          <a:blip r:embed="rId14"/>
          <a:stretch/>
        </p:blipFill>
        <p:spPr>
          <a:xfrm>
            <a:off x="2346480" y="450936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3171" name="CustomShape 46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2" name="CustomShape 47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angry</a:t>
            </a:r>
            <a:endParaRPr/>
          </a:p>
        </p:txBody>
      </p:sp>
      <p:pic>
        <p:nvPicPr>
          <p:cNvPr id="3173" name="Picture 132"/>
          <p:cNvPicPr/>
          <p:nvPr/>
        </p:nvPicPr>
        <p:blipFill>
          <a:blip r:embed="rId6"/>
          <a:stretch/>
        </p:blipFill>
        <p:spPr>
          <a:xfrm>
            <a:off x="4148640" y="4447440"/>
            <a:ext cx="832320" cy="832320"/>
          </a:xfrm>
          <a:prstGeom prst="rect">
            <a:avLst/>
          </a:prstGeom>
          <a:ln>
            <a:noFill/>
          </a:ln>
        </p:spPr>
      </p:pic>
      <p:pic>
        <p:nvPicPr>
          <p:cNvPr id="3174" name="Picture 133"/>
          <p:cNvPicPr/>
          <p:nvPr/>
        </p:nvPicPr>
        <p:blipFill>
          <a:blip r:embed="rId15"/>
          <a:stretch/>
        </p:blipFill>
        <p:spPr>
          <a:xfrm>
            <a:off x="5916960" y="4453920"/>
            <a:ext cx="867240" cy="867240"/>
          </a:xfrm>
          <a:prstGeom prst="rect">
            <a:avLst/>
          </a:prstGeom>
          <a:ln>
            <a:noFill/>
          </a:ln>
        </p:spPr>
      </p:pic>
      <p:pic>
        <p:nvPicPr>
          <p:cNvPr id="3175" name="Picture 134"/>
          <p:cNvPicPr/>
          <p:nvPr/>
        </p:nvPicPr>
        <p:blipFill>
          <a:blip r:embed="rId16"/>
          <a:stretch/>
        </p:blipFill>
        <p:spPr>
          <a:xfrm>
            <a:off x="7772400" y="45093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3176" name="Picture 135"/>
          <p:cNvPicPr/>
          <p:nvPr/>
        </p:nvPicPr>
        <p:blipFill>
          <a:blip r:embed="rId17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177" name="Picture 136"/>
          <p:cNvPicPr/>
          <p:nvPr/>
        </p:nvPicPr>
        <p:blipFill>
          <a:blip r:embed="rId18"/>
          <a:stretch/>
        </p:blipFill>
        <p:spPr>
          <a:xfrm>
            <a:off x="5946840" y="59130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178" name="Picture 137"/>
          <p:cNvPicPr/>
          <p:nvPr/>
        </p:nvPicPr>
        <p:blipFill>
          <a:blip r:embed="rId19"/>
          <a:stretch/>
        </p:blipFill>
        <p:spPr>
          <a:xfrm>
            <a:off x="7653960" y="5786280"/>
            <a:ext cx="918360" cy="918360"/>
          </a:xfrm>
          <a:prstGeom prst="rect">
            <a:avLst/>
          </a:prstGeom>
          <a:ln>
            <a:noFill/>
          </a:ln>
        </p:spPr>
      </p:pic>
      <p:pic>
        <p:nvPicPr>
          <p:cNvPr id="3181" name="Picture 90"/>
          <p:cNvPicPr/>
          <p:nvPr/>
        </p:nvPicPr>
        <p:blipFill>
          <a:blip r:embed="rId20"/>
          <a:srcRect r="45507"/>
          <a:stretch/>
        </p:blipFill>
        <p:spPr>
          <a:xfrm>
            <a:off x="637920" y="435204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3182" name="Picture 92"/>
          <p:cNvPicPr/>
          <p:nvPr/>
        </p:nvPicPr>
        <p:blipFill>
          <a:blip r:embed="rId21"/>
          <a:srcRect l="55527" b="64179"/>
          <a:stretch/>
        </p:blipFill>
        <p:spPr>
          <a:xfrm>
            <a:off x="2438280" y="578628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183" name="CustomShape 5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184" name="Picture 82"/>
          <p:cNvPicPr/>
          <p:nvPr/>
        </p:nvPicPr>
        <p:blipFill>
          <a:blip r:embed="rId12"/>
          <a:stretch/>
        </p:blipFill>
        <p:spPr>
          <a:xfrm>
            <a:off x="3886200" y="5913000"/>
            <a:ext cx="667800" cy="668520"/>
          </a:xfrm>
          <a:prstGeom prst="rect">
            <a:avLst/>
          </a:prstGeom>
          <a:ln>
            <a:noFill/>
          </a:ln>
        </p:spPr>
      </p:pic>
      <p:sp>
        <p:nvSpPr>
          <p:cNvPr id="3185" name="CustomShape 5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bad</a:t>
            </a:r>
            <a:endParaRPr/>
          </a:p>
        </p:txBody>
      </p:sp>
      <p:pic>
        <p:nvPicPr>
          <p:cNvPr id="3186" name="Picture 105"/>
          <p:cNvPicPr/>
          <p:nvPr/>
        </p:nvPicPr>
        <p:blipFill>
          <a:blip r:embed="rId22"/>
          <a:stretch/>
        </p:blipFill>
        <p:spPr>
          <a:xfrm>
            <a:off x="4419720" y="58672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187" name="Picture 93"/>
          <p:cNvPicPr/>
          <p:nvPr/>
        </p:nvPicPr>
        <p:blipFill>
          <a:blip r:embed="rId23"/>
          <a:stretch/>
        </p:blipFill>
        <p:spPr>
          <a:xfrm>
            <a:off x="5799240" y="1676520"/>
            <a:ext cx="1134360" cy="1134360"/>
          </a:xfrm>
          <a:prstGeom prst="rect">
            <a:avLst/>
          </a:prstGeom>
          <a:ln>
            <a:noFill/>
          </a:ln>
        </p:spPr>
      </p:pic>
      <p:pic>
        <p:nvPicPr>
          <p:cNvPr id="3188" name="Picture 100"/>
          <p:cNvPicPr/>
          <p:nvPr/>
        </p:nvPicPr>
        <p:blipFill>
          <a:blip r:embed="rId24"/>
          <a:stretch/>
        </p:blipFill>
        <p:spPr>
          <a:xfrm>
            <a:off x="6095880" y="2133720"/>
            <a:ext cx="304200" cy="304200"/>
          </a:xfrm>
          <a:prstGeom prst="rect">
            <a:avLst/>
          </a:prstGeom>
          <a:ln>
            <a:noFill/>
          </a:ln>
        </p:spPr>
      </p:pic>
      <p:sp>
        <p:nvSpPr>
          <p:cNvPr id="3189" name="CustomShape 5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feelings</a:t>
            </a:r>
            <a:endParaRPr lang="en-US" dirty="0"/>
          </a:p>
        </p:txBody>
      </p:sp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7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0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CustomShape 37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0" name="CustomShape 38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240" name="Picture 90"/>
          <p:cNvPicPr/>
          <p:nvPr/>
        </p:nvPicPr>
        <p:blipFill>
          <a:blip r:embed="rId2"/>
          <a:stretch/>
        </p:blipFill>
        <p:spPr>
          <a:xfrm>
            <a:off x="5892840" y="181476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31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9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0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1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2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3" name="CustomShape 14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7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09" name="CustomShape 2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13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rectangle</a:t>
            </a:r>
            <a:endParaRPr/>
          </a:p>
        </p:txBody>
      </p:sp>
      <p:sp>
        <p:nvSpPr>
          <p:cNvPr id="3214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circle</a:t>
            </a:r>
            <a:endParaRPr/>
          </a:p>
        </p:txBody>
      </p:sp>
      <p:sp>
        <p:nvSpPr>
          <p:cNvPr id="3215" name="CustomShape 26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16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diamond</a:t>
            </a:r>
            <a:endParaRPr dirty="0"/>
          </a:p>
        </p:txBody>
      </p:sp>
      <p:sp>
        <p:nvSpPr>
          <p:cNvPr id="3217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oval</a:t>
            </a:r>
            <a:endParaRPr/>
          </a:p>
        </p:txBody>
      </p:sp>
      <p:sp>
        <p:nvSpPr>
          <p:cNvPr id="3218" name="CustomShape 29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pentagon</a:t>
            </a:r>
            <a:endParaRPr/>
          </a:p>
        </p:txBody>
      </p:sp>
      <p:sp>
        <p:nvSpPr>
          <p:cNvPr id="3219" name="CustomShape 30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hexagon</a:t>
            </a:r>
            <a:endParaRPr/>
          </a:p>
        </p:txBody>
      </p:sp>
      <p:pic>
        <p:nvPicPr>
          <p:cNvPr id="3223" name="Picture 49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28" name="CustomShape 3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heart</a:t>
            </a:r>
            <a:endParaRPr/>
          </a:p>
        </p:txBody>
      </p:sp>
      <p:sp>
        <p:nvSpPr>
          <p:cNvPr id="3235" name="CustomShape 43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6" name="CustomShape 44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7" name="CustomShape 45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</a:t>
            </a:r>
            <a:endParaRPr/>
          </a:p>
        </p:txBody>
      </p:sp>
      <p:pic>
        <p:nvPicPr>
          <p:cNvPr id="3238" name="Picture 73"/>
          <p:cNvPicPr/>
          <p:nvPr/>
        </p:nvPicPr>
        <p:blipFill>
          <a:blip r:embed="rId5"/>
          <a:stretch/>
        </p:blipFill>
        <p:spPr>
          <a:xfrm>
            <a:off x="2362320" y="178416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239" name="Picture 82"/>
          <p:cNvPicPr/>
          <p:nvPr/>
        </p:nvPicPr>
        <p:blipFill>
          <a:blip r:embed="rId6"/>
          <a:stretch/>
        </p:blipFill>
        <p:spPr>
          <a:xfrm>
            <a:off x="23623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241" name="Picture 91"/>
          <p:cNvPicPr/>
          <p:nvPr/>
        </p:nvPicPr>
        <p:blipFill>
          <a:blip r:embed="rId7"/>
          <a:stretch/>
        </p:blipFill>
        <p:spPr>
          <a:xfrm>
            <a:off x="7684200" y="17272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242" name="Picture 92"/>
          <p:cNvPicPr/>
          <p:nvPr/>
        </p:nvPicPr>
        <p:blipFill>
          <a:blip r:embed="rId8"/>
          <a:stretch/>
        </p:blipFill>
        <p:spPr>
          <a:xfrm>
            <a:off x="457200" y="315468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243" name="Picture 93"/>
          <p:cNvPicPr/>
          <p:nvPr/>
        </p:nvPicPr>
        <p:blipFill>
          <a:blip r:embed="rId9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244" name="Picture 97"/>
          <p:cNvPicPr/>
          <p:nvPr/>
        </p:nvPicPr>
        <p:blipFill>
          <a:blip r:embed="rId10"/>
          <a:stretch/>
        </p:blipFill>
        <p:spPr>
          <a:xfrm>
            <a:off x="533520" y="44956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5" name="Picture 98"/>
          <p:cNvPicPr/>
          <p:nvPr/>
        </p:nvPicPr>
        <p:blipFill>
          <a:blip r:embed="rId11"/>
          <a:stretch/>
        </p:blipFill>
        <p:spPr>
          <a:xfrm>
            <a:off x="7684200" y="3009960"/>
            <a:ext cx="1000080" cy="1000080"/>
          </a:xfrm>
          <a:prstGeom prst="rect">
            <a:avLst/>
          </a:prstGeom>
          <a:ln>
            <a:noFill/>
          </a:ln>
        </p:spPr>
      </p:pic>
      <p:pic>
        <p:nvPicPr>
          <p:cNvPr id="3246" name="Picture 99"/>
          <p:cNvPicPr/>
          <p:nvPr/>
        </p:nvPicPr>
        <p:blipFill>
          <a:blip r:embed="rId12"/>
          <a:stretch/>
        </p:blipFill>
        <p:spPr>
          <a:xfrm>
            <a:off x="4160700" y="3140936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247" name="Picture 100"/>
          <p:cNvPicPr/>
          <p:nvPr/>
        </p:nvPicPr>
        <p:blipFill>
          <a:blip r:embed="rId13"/>
          <a:stretch/>
        </p:blipFill>
        <p:spPr>
          <a:xfrm>
            <a:off x="5854680" y="3043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248" name="CustomShape 46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line</a:t>
            </a:r>
            <a:endParaRPr/>
          </a:p>
        </p:txBody>
      </p:sp>
      <p:sp>
        <p:nvSpPr>
          <p:cNvPr id="3249" name="CustomShape 47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250" name="CustomShape 48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sphere</a:t>
            </a:r>
            <a:endParaRPr/>
          </a:p>
        </p:txBody>
      </p:sp>
      <p:sp>
        <p:nvSpPr>
          <p:cNvPr id="3251" name="CustomShape 4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cube</a:t>
            </a:r>
            <a:endParaRPr/>
          </a:p>
        </p:txBody>
      </p:sp>
      <p:sp>
        <p:nvSpPr>
          <p:cNvPr id="3252" name="CustomShape 50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cylinder</a:t>
            </a:r>
            <a:endParaRPr/>
          </a:p>
        </p:txBody>
      </p:sp>
      <p:pic>
        <p:nvPicPr>
          <p:cNvPr id="3253" name="Picture 128"/>
          <p:cNvPicPr/>
          <p:nvPr/>
        </p:nvPicPr>
        <p:blipFill>
          <a:blip r:embed="rId14"/>
          <a:stretch/>
        </p:blipFill>
        <p:spPr>
          <a:xfrm>
            <a:off x="2324160" y="4401720"/>
            <a:ext cx="951840" cy="951840"/>
          </a:xfrm>
          <a:prstGeom prst="rect">
            <a:avLst/>
          </a:prstGeom>
          <a:ln>
            <a:noFill/>
          </a:ln>
        </p:spPr>
      </p:pic>
      <p:sp>
        <p:nvSpPr>
          <p:cNvPr id="3254" name="Line 51"/>
          <p:cNvSpPr/>
          <p:nvPr/>
        </p:nvSpPr>
        <p:spPr>
          <a:xfrm>
            <a:off x="4152600" y="4529520"/>
            <a:ext cx="889200" cy="57564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3259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</a:t>
            </a:r>
            <a:endParaRPr lang="en-US" dirty="0"/>
          </a:p>
        </p:txBody>
      </p:sp>
      <p:sp>
        <p:nvSpPr>
          <p:cNvPr id="73" name="CustomShape 34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 dirty="0"/>
          </a:p>
        </p:txBody>
      </p:sp>
      <p:sp>
        <p:nvSpPr>
          <p:cNvPr id="74" name="CustomShape 41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triangle</a:t>
            </a:r>
            <a:endParaRPr/>
          </a:p>
        </p:txBody>
      </p:sp>
      <p:sp>
        <p:nvSpPr>
          <p:cNvPr id="75" name="CustomShape 42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square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0" y="5871492"/>
            <a:ext cx="707136" cy="676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20" y="5854788"/>
            <a:ext cx="780288" cy="7863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074" y="5878096"/>
            <a:ext cx="512064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40" y="4524480"/>
            <a:ext cx="999744" cy="585216"/>
          </a:xfrm>
          <a:prstGeom prst="rect">
            <a:avLst/>
          </a:prstGeom>
        </p:spPr>
      </p:pic>
      <p:sp>
        <p:nvSpPr>
          <p:cNvPr id="72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8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CustomShape 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3" name="CustomShape 4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5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6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7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8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69" name="CustomShape 10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0" name="CustomShape 1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1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2" name="CustomShape 13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6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278" name="CustomShape 19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Template</a:t>
            </a:r>
            <a:endParaRPr/>
          </a:p>
        </p:txBody>
      </p:sp>
      <p:sp>
        <p:nvSpPr>
          <p:cNvPr id="3282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all done</a:t>
            </a:r>
            <a:endParaRPr/>
          </a:p>
        </p:txBody>
      </p:sp>
      <p:sp>
        <p:nvSpPr>
          <p:cNvPr id="3283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fast</a:t>
            </a:r>
            <a:endParaRPr/>
          </a:p>
        </p:txBody>
      </p:sp>
      <p:sp>
        <p:nvSpPr>
          <p:cNvPr id="3284" name="CustomShape 25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orange</a:t>
            </a:r>
            <a:endParaRPr/>
          </a:p>
        </p:txBody>
      </p:sp>
      <p:sp>
        <p:nvSpPr>
          <p:cNvPr id="3285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medium</a:t>
            </a:r>
            <a:endParaRPr/>
          </a:p>
        </p:txBody>
      </p:sp>
      <p:sp>
        <p:nvSpPr>
          <p:cNvPr id="3286" name="CustomShape 2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quiet</a:t>
            </a:r>
            <a:endParaRPr/>
          </a:p>
        </p:txBody>
      </p:sp>
      <p:sp>
        <p:nvSpPr>
          <p:cNvPr id="3287" name="CustomShape 28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loud</a:t>
            </a:r>
            <a:endParaRPr/>
          </a:p>
        </p:txBody>
      </p:sp>
      <p:sp>
        <p:nvSpPr>
          <p:cNvPr id="3288" name="CustomShape 29"/>
          <p:cNvSpPr/>
          <p:nvPr/>
        </p:nvSpPr>
        <p:spPr>
          <a:xfrm>
            <a:off x="3772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slow</a:t>
            </a:r>
            <a:endParaRPr/>
          </a:p>
        </p:txBody>
      </p:sp>
      <p:sp>
        <p:nvSpPr>
          <p:cNvPr id="3289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292" name="Picture 49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293" name="CustomShape 31"/>
          <p:cNvSpPr/>
          <p:nvPr/>
        </p:nvSpPr>
        <p:spPr>
          <a:xfrm>
            <a:off x="5562720" y="1534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shapes</a:t>
            </a:r>
            <a:endParaRPr/>
          </a:p>
        </p:txBody>
      </p:sp>
      <p:sp>
        <p:nvSpPr>
          <p:cNvPr id="3294" name="CustomShape 32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sp>
        <p:nvSpPr>
          <p:cNvPr id="329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big</a:t>
            </a:r>
            <a:endParaRPr/>
          </a:p>
        </p:txBody>
      </p:sp>
      <p:sp>
        <p:nvSpPr>
          <p:cNvPr id="3297" name="CustomShape 35"/>
          <p:cNvSpPr/>
          <p:nvPr/>
        </p:nvSpPr>
        <p:spPr>
          <a:xfrm>
            <a:off x="734076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8" name="CustomShape 3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9" name="CustomShape 3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0" name="CustomShape 38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wet</a:t>
            </a:r>
            <a:endParaRPr/>
          </a:p>
        </p:txBody>
      </p:sp>
      <p:sp>
        <p:nvSpPr>
          <p:cNvPr id="3301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long</a:t>
            </a:r>
            <a:endParaRPr/>
          </a:p>
        </p:txBody>
      </p:sp>
      <p:sp>
        <p:nvSpPr>
          <p:cNvPr id="3302" name="CustomShape 40"/>
          <p:cNvSpPr/>
          <p:nvPr/>
        </p:nvSpPr>
        <p:spPr>
          <a:xfrm>
            <a:off x="7340040" y="1476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short</a:t>
            </a:r>
            <a:endParaRPr/>
          </a:p>
        </p:txBody>
      </p:sp>
      <p:sp>
        <p:nvSpPr>
          <p:cNvPr id="3303" name="CustomShape 41"/>
          <p:cNvSpPr/>
          <p:nvPr/>
        </p:nvSpPr>
        <p:spPr>
          <a:xfrm>
            <a:off x="1981080" y="14904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4" name="CustomShape 4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05" name="CustomShape 43"/>
          <p:cNvSpPr/>
          <p:nvPr/>
        </p:nvSpPr>
        <p:spPr>
          <a:xfrm>
            <a:off x="1981080" y="148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dry</a:t>
            </a:r>
            <a:endParaRPr/>
          </a:p>
        </p:txBody>
      </p:sp>
      <p:sp>
        <p:nvSpPr>
          <p:cNvPr id="3306" name="CustomShape 4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little</a:t>
            </a:r>
            <a:endParaRPr/>
          </a:p>
        </p:txBody>
      </p:sp>
      <p:sp>
        <p:nvSpPr>
          <p:cNvPr id="3307" name="CustomShape 45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curve</a:t>
            </a:r>
            <a:endParaRPr/>
          </a:p>
        </p:txBody>
      </p:sp>
      <p:sp>
        <p:nvSpPr>
          <p:cNvPr id="3308" name="CustomShape 4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soft</a:t>
            </a:r>
            <a:endParaRPr/>
          </a:p>
        </p:txBody>
      </p:sp>
      <p:sp>
        <p:nvSpPr>
          <p:cNvPr id="3309" name="CustomShape 47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easy</a:t>
            </a:r>
            <a:endParaRPr/>
          </a:p>
        </p:txBody>
      </p:sp>
      <p:sp>
        <p:nvSpPr>
          <p:cNvPr id="3310" name="CustomShape 48"/>
          <p:cNvSpPr/>
          <p:nvPr/>
        </p:nvSpPr>
        <p:spPr>
          <a:xfrm>
            <a:off x="3772080" y="5605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</a:t>
            </a:r>
            <a:endParaRPr/>
          </a:p>
        </p:txBody>
      </p:sp>
      <p:sp>
        <p:nvSpPr>
          <p:cNvPr id="3311" name="CustomShape 4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old</a:t>
            </a:r>
            <a:endParaRPr/>
          </a:p>
        </p:txBody>
      </p:sp>
      <p:sp>
        <p:nvSpPr>
          <p:cNvPr id="3312" name="CustomShape 50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clean</a:t>
            </a:r>
            <a:endParaRPr/>
          </a:p>
        </p:txBody>
      </p:sp>
      <p:pic>
        <p:nvPicPr>
          <p:cNvPr id="3313" name="Picture 108"/>
          <p:cNvPicPr/>
          <p:nvPr/>
        </p:nvPicPr>
        <p:blipFill>
          <a:blip r:embed="rId4"/>
          <a:stretch/>
        </p:blipFill>
        <p:spPr>
          <a:xfrm>
            <a:off x="2184480" y="162576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3314" name="Picture 109"/>
          <p:cNvPicPr/>
          <p:nvPr/>
        </p:nvPicPr>
        <p:blipFill>
          <a:blip r:embed="rId5"/>
          <a:stretch/>
        </p:blipFill>
        <p:spPr>
          <a:xfrm>
            <a:off x="4222440" y="175248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3315" name="Picture 113"/>
          <p:cNvPicPr/>
          <p:nvPr/>
        </p:nvPicPr>
        <p:blipFill>
          <a:blip r:embed="rId6"/>
          <a:stretch/>
        </p:blipFill>
        <p:spPr>
          <a:xfrm>
            <a:off x="5848200" y="1676520"/>
            <a:ext cx="1009080" cy="1009080"/>
          </a:xfrm>
          <a:prstGeom prst="rect">
            <a:avLst/>
          </a:prstGeom>
          <a:ln>
            <a:noFill/>
          </a:ln>
        </p:spPr>
      </p:pic>
      <p:pic>
        <p:nvPicPr>
          <p:cNvPr id="3316" name="Picture 115"/>
          <p:cNvPicPr/>
          <p:nvPr/>
        </p:nvPicPr>
        <p:blipFill>
          <a:blip r:embed="rId7"/>
          <a:stretch/>
        </p:blipFill>
        <p:spPr>
          <a:xfrm>
            <a:off x="7753320" y="170100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3317" name="Picture 116"/>
          <p:cNvPicPr/>
          <p:nvPr/>
        </p:nvPicPr>
        <p:blipFill>
          <a:blip r:embed="rId8"/>
          <a:stretch/>
        </p:blipFill>
        <p:spPr>
          <a:xfrm>
            <a:off x="609480" y="31860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18" name="Picture 117"/>
          <p:cNvPicPr/>
          <p:nvPr/>
        </p:nvPicPr>
        <p:blipFill>
          <a:blip r:embed="rId9"/>
          <a:stretch/>
        </p:blipFill>
        <p:spPr>
          <a:xfrm>
            <a:off x="2158920" y="2921040"/>
            <a:ext cx="1269360" cy="1269360"/>
          </a:xfrm>
          <a:prstGeom prst="rect">
            <a:avLst/>
          </a:prstGeom>
          <a:ln>
            <a:noFill/>
          </a:ln>
        </p:spPr>
      </p:pic>
      <p:pic>
        <p:nvPicPr>
          <p:cNvPr id="3319" name="Picture 118"/>
          <p:cNvPicPr/>
          <p:nvPr/>
        </p:nvPicPr>
        <p:blipFill>
          <a:blip r:embed="rId10"/>
          <a:stretch/>
        </p:blipFill>
        <p:spPr>
          <a:xfrm>
            <a:off x="5969160" y="312408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3320" name="Picture 121"/>
          <p:cNvPicPr/>
          <p:nvPr/>
        </p:nvPicPr>
        <p:blipFill>
          <a:blip r:embed="rId11"/>
          <a:stretch/>
        </p:blipFill>
        <p:spPr>
          <a:xfrm>
            <a:off x="7651080" y="3124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3321" name="Picture 122"/>
          <p:cNvPicPr/>
          <p:nvPr/>
        </p:nvPicPr>
        <p:blipFill>
          <a:blip r:embed="rId12"/>
          <a:stretch/>
        </p:blipFill>
        <p:spPr>
          <a:xfrm>
            <a:off x="533520" y="44197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322" name="Picture 124"/>
          <p:cNvPicPr/>
          <p:nvPr/>
        </p:nvPicPr>
        <p:blipFill>
          <a:blip r:embed="rId13"/>
          <a:stretch/>
        </p:blipFill>
        <p:spPr>
          <a:xfrm>
            <a:off x="2298600" y="4432320"/>
            <a:ext cx="901080" cy="901080"/>
          </a:xfrm>
          <a:prstGeom prst="rect">
            <a:avLst/>
          </a:prstGeom>
          <a:ln>
            <a:noFill/>
          </a:ln>
        </p:spPr>
      </p:pic>
      <p:sp>
        <p:nvSpPr>
          <p:cNvPr id="3323" name="CustomShape 5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24" name="CustomShape 5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new</a:t>
            </a:r>
            <a:endParaRPr/>
          </a:p>
        </p:txBody>
      </p:sp>
      <p:pic>
        <p:nvPicPr>
          <p:cNvPr id="3325" name="Picture 129"/>
          <p:cNvPicPr/>
          <p:nvPr/>
        </p:nvPicPr>
        <p:blipFill>
          <a:blip r:embed="rId14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3326" name="Picture 134"/>
          <p:cNvPicPr/>
          <p:nvPr/>
        </p:nvPicPr>
        <p:blipFill>
          <a:blip r:embed="rId15"/>
          <a:stretch/>
        </p:blipFill>
        <p:spPr>
          <a:xfrm>
            <a:off x="7785720" y="452952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3327" name="Picture 136"/>
          <p:cNvPicPr/>
          <p:nvPr/>
        </p:nvPicPr>
        <p:blipFill>
          <a:blip r:embed="rId16"/>
          <a:stretch/>
        </p:blipFill>
        <p:spPr>
          <a:xfrm>
            <a:off x="533520" y="59054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328" name="Picture 137"/>
          <p:cNvPicPr/>
          <p:nvPr/>
        </p:nvPicPr>
        <p:blipFill>
          <a:blip r:embed="rId17"/>
          <a:stretch/>
        </p:blipFill>
        <p:spPr>
          <a:xfrm>
            <a:off x="4114800" y="5911200"/>
            <a:ext cx="870120" cy="870120"/>
          </a:xfrm>
          <a:prstGeom prst="rect">
            <a:avLst/>
          </a:prstGeom>
          <a:ln>
            <a:noFill/>
          </a:ln>
        </p:spPr>
      </p:pic>
      <p:sp>
        <p:nvSpPr>
          <p:cNvPr id="3329" name="CustomShape 5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0" name="CustomShape 54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dirty</a:t>
            </a:r>
            <a:endParaRPr/>
          </a:p>
        </p:txBody>
      </p:sp>
      <p:pic>
        <p:nvPicPr>
          <p:cNvPr id="3331" name="Picture 140"/>
          <p:cNvPicPr/>
          <p:nvPr/>
        </p:nvPicPr>
        <p:blipFill>
          <a:blip r:embed="rId18"/>
          <a:stretch/>
        </p:blipFill>
        <p:spPr>
          <a:xfrm>
            <a:off x="7753320" y="58611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332" name="Picture 141"/>
          <p:cNvPicPr/>
          <p:nvPr/>
        </p:nvPicPr>
        <p:blipFill>
          <a:blip r:embed="rId19"/>
          <a:stretch/>
        </p:blipFill>
        <p:spPr>
          <a:xfrm>
            <a:off x="5899320" y="5767200"/>
            <a:ext cx="957960" cy="957960"/>
          </a:xfrm>
          <a:prstGeom prst="rect">
            <a:avLst/>
          </a:prstGeom>
          <a:ln>
            <a:noFill/>
          </a:ln>
        </p:spPr>
      </p:pic>
      <p:pic>
        <p:nvPicPr>
          <p:cNvPr id="3333" name="Picture 142"/>
          <p:cNvPicPr/>
          <p:nvPr/>
        </p:nvPicPr>
        <p:blipFill>
          <a:blip r:embed="rId20"/>
          <a:stretch/>
        </p:blipFill>
        <p:spPr>
          <a:xfrm>
            <a:off x="3975120" y="4280040"/>
            <a:ext cx="1281960" cy="1281960"/>
          </a:xfrm>
          <a:prstGeom prst="rect">
            <a:avLst/>
          </a:prstGeom>
          <a:ln>
            <a:noFill/>
          </a:ln>
        </p:spPr>
      </p:pic>
      <p:pic>
        <p:nvPicPr>
          <p:cNvPr id="3334" name="Picture 143"/>
          <p:cNvPicPr/>
          <p:nvPr/>
        </p:nvPicPr>
        <p:blipFill>
          <a:blip r:embed="rId21"/>
          <a:stretch/>
        </p:blipFill>
        <p:spPr>
          <a:xfrm>
            <a:off x="2413080" y="59436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335" name="Picture 144"/>
          <p:cNvPicPr/>
          <p:nvPr/>
        </p:nvPicPr>
        <p:blipFill>
          <a:blip r:embed="rId22"/>
          <a:stretch/>
        </p:blipFill>
        <p:spPr>
          <a:xfrm>
            <a:off x="4368960" y="323424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3336" name="CustomShape 55"/>
          <p:cNvSpPr/>
          <p:nvPr/>
        </p:nvSpPr>
        <p:spPr>
          <a:xfrm rot="16200000" flipV="1">
            <a:off x="4164480" y="3486960"/>
            <a:ext cx="464760" cy="348840"/>
          </a:xfrm>
          <a:prstGeom prst="curvedConnector3">
            <a:avLst>
              <a:gd name="adj1" fmla="val 14537"/>
            </a:avLst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33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opposites</a:t>
            </a:r>
            <a:endParaRPr lang="en-US" dirty="0"/>
          </a:p>
        </p:txBody>
      </p:sp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2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3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4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0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1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2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3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4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8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360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336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rain</a:t>
            </a:r>
            <a:endParaRPr/>
          </a:p>
        </p:txBody>
      </p:sp>
      <p:sp>
        <p:nvSpPr>
          <p:cNvPr id="336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sun</a:t>
            </a:r>
            <a:endParaRPr/>
          </a:p>
        </p:txBody>
      </p:sp>
      <p:sp>
        <p:nvSpPr>
          <p:cNvPr id="3363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snow</a:t>
            </a:r>
            <a:endParaRPr/>
          </a:p>
        </p:txBody>
      </p:sp>
      <p:sp>
        <p:nvSpPr>
          <p:cNvPr id="33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 </a:t>
            </a:r>
            <a:endParaRPr/>
          </a:p>
        </p:txBody>
      </p:sp>
      <p:sp>
        <p:nvSpPr>
          <p:cNvPr id="336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wind</a:t>
            </a:r>
            <a:endParaRPr/>
          </a:p>
        </p:txBody>
      </p:sp>
      <p:sp>
        <p:nvSpPr>
          <p:cNvPr id="336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cloudy</a:t>
            </a:r>
            <a:endParaRPr/>
          </a:p>
        </p:txBody>
      </p:sp>
      <p:sp>
        <p:nvSpPr>
          <p:cNvPr id="3367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icey</a:t>
            </a:r>
            <a:endParaRPr dirty="0"/>
          </a:p>
        </p:txBody>
      </p:sp>
      <p:sp>
        <p:nvSpPr>
          <p:cNvPr id="3368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foggy</a:t>
            </a:r>
            <a:endParaRPr/>
          </a:p>
        </p:txBody>
      </p:sp>
      <p:sp>
        <p:nvSpPr>
          <p:cNvPr id="3369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freezing</a:t>
            </a:r>
            <a:endParaRPr/>
          </a:p>
        </p:txBody>
      </p:sp>
      <p:sp>
        <p:nvSpPr>
          <p:cNvPr id="3370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stormy</a:t>
            </a:r>
            <a:endParaRPr/>
          </a:p>
        </p:txBody>
      </p:sp>
      <p:sp>
        <p:nvSpPr>
          <p:cNvPr id="3372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337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37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8" name="CustomShape 3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79" name="CustomShape 3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cold</a:t>
            </a:r>
            <a:endParaRPr/>
          </a:p>
        </p:txBody>
      </p:sp>
      <p:sp>
        <p:nvSpPr>
          <p:cNvPr id="3380" name="CustomShape 40"/>
          <p:cNvSpPr/>
          <p:nvPr/>
        </p:nvSpPr>
        <p:spPr>
          <a:xfrm>
            <a:off x="15228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hot</a:t>
            </a:r>
            <a:endParaRPr/>
          </a:p>
        </p:txBody>
      </p:sp>
      <p:pic>
        <p:nvPicPr>
          <p:cNvPr id="3381" name="Picture 95"/>
          <p:cNvPicPr/>
          <p:nvPr/>
        </p:nvPicPr>
        <p:blipFill>
          <a:blip r:embed="rId4"/>
          <a:stretch/>
        </p:blipFill>
        <p:spPr>
          <a:xfrm>
            <a:off x="557280" y="5910840"/>
            <a:ext cx="839520" cy="839520"/>
          </a:xfrm>
          <a:prstGeom prst="rect">
            <a:avLst/>
          </a:prstGeom>
          <a:ln>
            <a:noFill/>
          </a:ln>
        </p:spPr>
      </p:pic>
      <p:pic>
        <p:nvPicPr>
          <p:cNvPr id="3382" name="Picture 96"/>
          <p:cNvPicPr/>
          <p:nvPr/>
        </p:nvPicPr>
        <p:blipFill>
          <a:blip r:embed="rId5"/>
          <a:srcRect l="55527" b="64179"/>
          <a:stretch/>
        </p:blipFill>
        <p:spPr>
          <a:xfrm>
            <a:off x="2391120" y="576900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83" name="Picture 133"/>
          <p:cNvPicPr/>
          <p:nvPr/>
        </p:nvPicPr>
        <p:blipFill>
          <a:blip r:embed="rId6"/>
          <a:stretch/>
        </p:blipFill>
        <p:spPr>
          <a:xfrm>
            <a:off x="4162320" y="180036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3384" name="Picture 134"/>
          <p:cNvPicPr/>
          <p:nvPr/>
        </p:nvPicPr>
        <p:blipFill>
          <a:blip r:embed="rId7"/>
          <a:stretch/>
        </p:blipFill>
        <p:spPr>
          <a:xfrm>
            <a:off x="5935680" y="1752480"/>
            <a:ext cx="921600" cy="921600"/>
          </a:xfrm>
          <a:prstGeom prst="rect">
            <a:avLst/>
          </a:prstGeom>
          <a:ln>
            <a:noFill/>
          </a:ln>
        </p:spPr>
      </p:pic>
      <p:pic>
        <p:nvPicPr>
          <p:cNvPr id="3385" name="Picture 135"/>
          <p:cNvPicPr/>
          <p:nvPr/>
        </p:nvPicPr>
        <p:blipFill>
          <a:blip r:embed="rId8"/>
          <a:stretch/>
        </p:blipFill>
        <p:spPr>
          <a:xfrm>
            <a:off x="7628040" y="17395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86" name="Picture 136"/>
          <p:cNvPicPr/>
          <p:nvPr/>
        </p:nvPicPr>
        <p:blipFill>
          <a:blip r:embed="rId9"/>
          <a:stretch/>
        </p:blipFill>
        <p:spPr>
          <a:xfrm>
            <a:off x="4143240" y="3152880"/>
            <a:ext cx="885240" cy="885240"/>
          </a:xfrm>
          <a:prstGeom prst="rect">
            <a:avLst/>
          </a:prstGeom>
          <a:ln>
            <a:noFill/>
          </a:ln>
        </p:spPr>
      </p:pic>
      <p:pic>
        <p:nvPicPr>
          <p:cNvPr id="3387" name="Picture 137"/>
          <p:cNvPicPr/>
          <p:nvPr/>
        </p:nvPicPr>
        <p:blipFill>
          <a:blip r:embed="rId10"/>
          <a:stretch/>
        </p:blipFill>
        <p:spPr>
          <a:xfrm>
            <a:off x="2346480" y="4419720"/>
            <a:ext cx="929160" cy="929160"/>
          </a:xfrm>
          <a:prstGeom prst="rect">
            <a:avLst/>
          </a:prstGeom>
          <a:ln>
            <a:noFill/>
          </a:ln>
        </p:spPr>
      </p:pic>
      <p:pic>
        <p:nvPicPr>
          <p:cNvPr id="3388" name="Picture 138"/>
          <p:cNvPicPr/>
          <p:nvPr/>
        </p:nvPicPr>
        <p:blipFill>
          <a:blip r:embed="rId11"/>
          <a:stretch/>
        </p:blipFill>
        <p:spPr>
          <a:xfrm>
            <a:off x="3048120" y="312408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3389" name="Picture 139"/>
          <p:cNvPicPr/>
          <p:nvPr/>
        </p:nvPicPr>
        <p:blipFill>
          <a:blip r:embed="rId12"/>
          <a:stretch/>
        </p:blipFill>
        <p:spPr>
          <a:xfrm>
            <a:off x="1956240" y="3120120"/>
            <a:ext cx="889920" cy="889920"/>
          </a:xfrm>
          <a:prstGeom prst="rect">
            <a:avLst/>
          </a:prstGeom>
          <a:ln>
            <a:noFill/>
          </a:ln>
        </p:spPr>
      </p:pic>
      <p:sp>
        <p:nvSpPr>
          <p:cNvPr id="3390" name="Line 41"/>
          <p:cNvSpPr/>
          <p:nvPr/>
        </p:nvSpPr>
        <p:spPr>
          <a:xfrm flipV="1">
            <a:off x="2514600" y="3421800"/>
            <a:ext cx="503280" cy="235800"/>
          </a:xfrm>
          <a:prstGeom prst="line">
            <a:avLst/>
          </a:prstGeom>
          <a:ln>
            <a:solidFill>
              <a:schemeClr val="tx1"/>
            </a:solidFill>
          </a:ln>
        </p:spPr>
      </p:sp>
      <p:sp>
        <p:nvSpPr>
          <p:cNvPr id="3391" name="Line 42"/>
          <p:cNvSpPr/>
          <p:nvPr/>
        </p:nvSpPr>
        <p:spPr>
          <a:xfrm flipV="1">
            <a:off x="2514600" y="3574440"/>
            <a:ext cx="655560" cy="23544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392" name="Picture 144"/>
          <p:cNvPicPr/>
          <p:nvPr/>
        </p:nvPicPr>
        <p:blipFill>
          <a:blip r:embed="rId5"/>
          <a:srcRect l="55527" b="64179"/>
          <a:stretch/>
        </p:blipFill>
        <p:spPr>
          <a:xfrm>
            <a:off x="304920" y="4495680"/>
            <a:ext cx="911160" cy="733320"/>
          </a:xfrm>
          <a:prstGeom prst="rect">
            <a:avLst/>
          </a:prstGeom>
          <a:ln>
            <a:noFill/>
          </a:ln>
        </p:spPr>
      </p:pic>
      <p:pic>
        <p:nvPicPr>
          <p:cNvPr id="3394" name="Picture 148"/>
          <p:cNvPicPr/>
          <p:nvPr/>
        </p:nvPicPr>
        <p:blipFill>
          <a:blip r:embed="rId7"/>
          <a:stretch/>
        </p:blipFill>
        <p:spPr>
          <a:xfrm>
            <a:off x="2165760" y="180036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3395" name="Picture 149"/>
          <p:cNvPicPr/>
          <p:nvPr/>
        </p:nvPicPr>
        <p:blipFill>
          <a:blip r:embed="rId6"/>
          <a:stretch/>
        </p:blipFill>
        <p:spPr>
          <a:xfrm>
            <a:off x="2743200" y="1780200"/>
            <a:ext cx="733680" cy="733680"/>
          </a:xfrm>
          <a:prstGeom prst="rect">
            <a:avLst/>
          </a:prstGeom>
          <a:ln>
            <a:noFill/>
          </a:ln>
        </p:spPr>
      </p:pic>
      <p:pic>
        <p:nvPicPr>
          <p:cNvPr id="3396" name="Picture 150"/>
          <p:cNvPicPr/>
          <p:nvPr/>
        </p:nvPicPr>
        <p:blipFill>
          <a:blip r:embed="rId8"/>
          <a:stretch/>
        </p:blipFill>
        <p:spPr>
          <a:xfrm>
            <a:off x="7391520" y="311112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97" name="Picture 151"/>
          <p:cNvPicPr/>
          <p:nvPr/>
        </p:nvPicPr>
        <p:blipFill>
          <a:blip r:embed="rId13"/>
          <a:stretch/>
        </p:blipFill>
        <p:spPr>
          <a:xfrm>
            <a:off x="911160" y="4508280"/>
            <a:ext cx="840600" cy="840600"/>
          </a:xfrm>
          <a:prstGeom prst="rect">
            <a:avLst/>
          </a:prstGeom>
          <a:ln>
            <a:noFill/>
          </a:ln>
        </p:spPr>
      </p:pic>
      <p:sp>
        <p:nvSpPr>
          <p:cNvPr id="3398" name="CustomShape 4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It is</a:t>
            </a:r>
            <a:endParaRPr/>
          </a:p>
        </p:txBody>
      </p:sp>
      <p:pic>
        <p:nvPicPr>
          <p:cNvPr id="3399" name="Picture 153"/>
          <p:cNvPicPr/>
          <p:nvPr/>
        </p:nvPicPr>
        <p:blipFill>
          <a:blip r:embed="rId14"/>
          <a:stretch/>
        </p:blipFill>
        <p:spPr>
          <a:xfrm>
            <a:off x="457200" y="3142440"/>
            <a:ext cx="867600" cy="867600"/>
          </a:xfrm>
          <a:prstGeom prst="rect">
            <a:avLst/>
          </a:prstGeom>
          <a:ln>
            <a:noFill/>
          </a:ln>
        </p:spPr>
      </p:pic>
      <p:pic>
        <p:nvPicPr>
          <p:cNvPr id="3400" name="Picture 154"/>
          <p:cNvPicPr/>
          <p:nvPr/>
        </p:nvPicPr>
        <p:blipFill>
          <a:blip r:embed="rId5"/>
          <a:srcRect l="55527" b="64179"/>
          <a:stretch/>
        </p:blipFill>
        <p:spPr>
          <a:xfrm>
            <a:off x="8156160" y="3048120"/>
            <a:ext cx="911160" cy="733320"/>
          </a:xfrm>
          <a:prstGeom prst="rect">
            <a:avLst/>
          </a:prstGeom>
          <a:ln>
            <a:noFill/>
          </a:ln>
        </p:spPr>
      </p:pic>
      <p:sp>
        <p:nvSpPr>
          <p:cNvPr id="3401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880" y="3087741"/>
            <a:ext cx="1032264" cy="895815"/>
          </a:xfrm>
          <a:prstGeom prst="rect">
            <a:avLst/>
          </a:prstGeom>
        </p:spPr>
      </p:pic>
      <p:sp>
        <p:nvSpPr>
          <p:cNvPr id="68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1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1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2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3" name="CustomShape 2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4" name="CustomShape 3">
            <a:hlinkClick r:id="rId3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5" name="CustomShape 4"/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6" name="CustomShape 5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7" name="CustomShape 6">
            <a:hlinkClick r:id="rId5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8" name="CustomShape 7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09" name="CustomShape 8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0" name="CustomShape 9">
            <a:hlinkClick r:id="rId8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1" name="CustomShape 10">
            <a:hlinkClick r:id="rId9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4" name="CustomShape 13">
            <a:hlinkClick r:id="rId10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5" name="CustomShape 14">
            <a:hlinkClick r:id="rId11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17" name="CustomShape 1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3419" name="CustomShape 18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 things</a:t>
            </a:r>
            <a:endParaRPr/>
          </a:p>
        </p:txBody>
      </p:sp>
      <p:sp>
        <p:nvSpPr>
          <p:cNvPr id="3421" name="CustomShape 2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3422" name="CustomShape 2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kitchen things</a:t>
            </a:r>
            <a:endParaRPr/>
          </a:p>
        </p:txBody>
      </p:sp>
      <p:sp>
        <p:nvSpPr>
          <p:cNvPr id="3423" name="CustomShape 22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3424" name="CustomShape 2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sp>
        <p:nvSpPr>
          <p:cNvPr id="3425" name="CustomShape 24"/>
          <p:cNvSpPr/>
          <p:nvPr/>
        </p:nvSpPr>
        <p:spPr>
          <a:xfrm>
            <a:off x="556272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Things that help</a:t>
            </a:r>
            <a:endParaRPr/>
          </a:p>
        </p:txBody>
      </p:sp>
      <p:sp>
        <p:nvSpPr>
          <p:cNvPr id="3426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3427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/>
          </a:p>
        </p:txBody>
      </p:sp>
      <p:sp>
        <p:nvSpPr>
          <p:cNvPr id="3428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/>
          </a:p>
        </p:txBody>
      </p:sp>
      <p:sp>
        <p:nvSpPr>
          <p:cNvPr id="3432" name="CustomShape 29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body parts</a:t>
            </a:r>
            <a:endParaRPr dirty="0"/>
          </a:p>
        </p:txBody>
      </p:sp>
      <p:sp>
        <p:nvSpPr>
          <p:cNvPr id="3433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3434" name="Picture 134"/>
          <p:cNvPicPr/>
          <p:nvPr/>
        </p:nvPicPr>
        <p:blipFill>
          <a:blip r:embed="rId1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435" name="CustomShape 31">
            <a:hlinkClick r:id="rId13" action="ppaction://hlinksldjump"/>
          </p:cNvPr>
          <p:cNvSpPr/>
          <p:nvPr/>
        </p:nvSpPr>
        <p:spPr>
          <a:xfrm>
            <a:off x="1774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6" name="CustomShape 32">
            <a:hlinkClick r:id="rId14" action="ppaction://hlinksldjump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7" name="CustomShape 33">
            <a:hlinkClick r:id="rId15" action="ppaction://hlinksldjump"/>
          </p:cNvPr>
          <p:cNvSpPr/>
          <p:nvPr/>
        </p:nvSpPr>
        <p:spPr>
          <a:xfrm>
            <a:off x="210240" y="28180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8" name="CustomShape 34">
            <a:hlinkClick r:id="rId16" action="ppaction://hlinksldjump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40" name="CustomShape 36"/>
          <p:cNvSpPr/>
          <p:nvPr/>
        </p:nvSpPr>
        <p:spPr>
          <a:xfrm>
            <a:off x="1774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sp>
        <p:nvSpPr>
          <p:cNvPr id="3441" name="CustomShape 37"/>
          <p:cNvSpPr/>
          <p:nvPr/>
        </p:nvSpPr>
        <p:spPr>
          <a:xfrm>
            <a:off x="231840" y="28756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clothes</a:t>
            </a:r>
            <a:endParaRPr/>
          </a:p>
        </p:txBody>
      </p:sp>
      <p:sp>
        <p:nvSpPr>
          <p:cNvPr id="3442" name="CustomShape 38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344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sp>
        <p:nvSpPr>
          <p:cNvPr id="3444" name="CustomShape 40"/>
          <p:cNvSpPr/>
          <p:nvPr/>
        </p:nvSpPr>
        <p:spPr>
          <a:xfrm>
            <a:off x="19562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Things</a:t>
            </a:r>
            <a:endParaRPr/>
          </a:p>
        </p:txBody>
      </p:sp>
      <p:pic>
        <p:nvPicPr>
          <p:cNvPr id="3445" name="Picture 93"/>
          <p:cNvPicPr/>
          <p:nvPr/>
        </p:nvPicPr>
        <p:blipFill>
          <a:blip r:embed="rId17"/>
          <a:stretch/>
        </p:blipFill>
        <p:spPr>
          <a:xfrm>
            <a:off x="2845800" y="193788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446" name="Picture 94"/>
          <p:cNvPicPr/>
          <p:nvPr/>
        </p:nvPicPr>
        <p:blipFill>
          <a:blip r:embed="rId18"/>
          <a:stretch/>
        </p:blipFill>
        <p:spPr>
          <a:xfrm>
            <a:off x="1931400" y="182880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447" name="Picture 95"/>
          <p:cNvPicPr/>
          <p:nvPr/>
        </p:nvPicPr>
        <p:blipFill>
          <a:blip r:embed="rId19"/>
          <a:stretch/>
        </p:blipFill>
        <p:spPr>
          <a:xfrm>
            <a:off x="2426760" y="179064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448" name="Picture 96"/>
          <p:cNvPicPr/>
          <p:nvPr/>
        </p:nvPicPr>
        <p:blipFill>
          <a:blip r:embed="rId20"/>
          <a:stretch/>
        </p:blipFill>
        <p:spPr>
          <a:xfrm>
            <a:off x="403848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3449" name="Picture 102"/>
          <p:cNvPicPr/>
          <p:nvPr/>
        </p:nvPicPr>
        <p:blipFill>
          <a:blip r:embed="rId21"/>
          <a:stretch/>
        </p:blipFill>
        <p:spPr>
          <a:xfrm>
            <a:off x="7639560" y="1778760"/>
            <a:ext cx="907200" cy="907200"/>
          </a:xfrm>
          <a:prstGeom prst="rect">
            <a:avLst/>
          </a:prstGeom>
          <a:ln>
            <a:noFill/>
          </a:ln>
        </p:spPr>
      </p:pic>
      <p:pic>
        <p:nvPicPr>
          <p:cNvPr id="3450" name="Picture 103"/>
          <p:cNvPicPr/>
          <p:nvPr/>
        </p:nvPicPr>
        <p:blipFill>
          <a:blip r:embed="rId22"/>
          <a:stretch/>
        </p:blipFill>
        <p:spPr>
          <a:xfrm>
            <a:off x="608040" y="30752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1" name="Picture 104"/>
          <p:cNvPicPr/>
          <p:nvPr/>
        </p:nvPicPr>
        <p:blipFill>
          <a:blip r:embed="rId23"/>
          <a:stretch/>
        </p:blipFill>
        <p:spPr>
          <a:xfrm>
            <a:off x="569880" y="44560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3452" name="Picture 105"/>
          <p:cNvPicPr/>
          <p:nvPr/>
        </p:nvPicPr>
        <p:blipFill>
          <a:blip r:embed="rId24"/>
          <a:stretch/>
        </p:blipFill>
        <p:spPr>
          <a:xfrm>
            <a:off x="2362320" y="441972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3453" name="Picture 106"/>
          <p:cNvPicPr/>
          <p:nvPr/>
        </p:nvPicPr>
        <p:blipFill>
          <a:blip r:embed="rId25"/>
          <a:stretch/>
        </p:blipFill>
        <p:spPr>
          <a:xfrm>
            <a:off x="2362320" y="3115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3454" name="Picture 117"/>
          <p:cNvPicPr/>
          <p:nvPr/>
        </p:nvPicPr>
        <p:blipFill>
          <a:blip r:embed="rId26"/>
          <a:stretch/>
        </p:blipFill>
        <p:spPr>
          <a:xfrm>
            <a:off x="4114800" y="31150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3455" name="Picture 137"/>
          <p:cNvPicPr/>
          <p:nvPr/>
        </p:nvPicPr>
        <p:blipFill>
          <a:blip r:embed="rId27"/>
          <a:stretch/>
        </p:blipFill>
        <p:spPr>
          <a:xfrm>
            <a:off x="7639560" y="297828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3456" name="Picture 138"/>
          <p:cNvPicPr/>
          <p:nvPr/>
        </p:nvPicPr>
        <p:blipFill>
          <a:blip r:embed="rId28"/>
          <a:stretch/>
        </p:blipFill>
        <p:spPr>
          <a:xfrm>
            <a:off x="7816680" y="463644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3457" name="Picture 139"/>
          <p:cNvPicPr/>
          <p:nvPr/>
        </p:nvPicPr>
        <p:blipFill>
          <a:blip r:embed="rId29"/>
          <a:stretch/>
        </p:blipFill>
        <p:spPr>
          <a:xfrm>
            <a:off x="7411320" y="450936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3458" name="Picture 140"/>
          <p:cNvPicPr/>
          <p:nvPr/>
        </p:nvPicPr>
        <p:blipFill>
          <a:blip r:embed="rId30"/>
          <a:stretch/>
        </p:blipFill>
        <p:spPr>
          <a:xfrm>
            <a:off x="8251920" y="454320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3459" name="Picture 141"/>
          <p:cNvPicPr/>
          <p:nvPr/>
        </p:nvPicPr>
        <p:blipFill>
          <a:blip r:embed="rId31"/>
          <a:stretch/>
        </p:blipFill>
        <p:spPr>
          <a:xfrm>
            <a:off x="5657760" y="436248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3460" name="Picture 142"/>
          <p:cNvPicPr/>
          <p:nvPr/>
        </p:nvPicPr>
        <p:blipFill>
          <a:blip r:embed="rId32"/>
          <a:stretch/>
        </p:blipFill>
        <p:spPr>
          <a:xfrm>
            <a:off x="6324480" y="4456080"/>
            <a:ext cx="554040" cy="554040"/>
          </a:xfrm>
          <a:prstGeom prst="rect">
            <a:avLst/>
          </a:prstGeom>
          <a:ln>
            <a:noFill/>
          </a:ln>
        </p:spPr>
      </p:pic>
      <p:pic>
        <p:nvPicPr>
          <p:cNvPr id="3461" name="Picture 143"/>
          <p:cNvPicPr/>
          <p:nvPr/>
        </p:nvPicPr>
        <p:blipFill>
          <a:blip r:embed="rId33"/>
          <a:stretch/>
        </p:blipFill>
        <p:spPr>
          <a:xfrm>
            <a:off x="6019920" y="4846320"/>
            <a:ext cx="639360" cy="639360"/>
          </a:xfrm>
          <a:prstGeom prst="rect">
            <a:avLst/>
          </a:prstGeom>
          <a:ln>
            <a:noFill/>
          </a:ln>
        </p:spPr>
      </p:pic>
      <p:pic>
        <p:nvPicPr>
          <p:cNvPr id="3462" name="Picture 144"/>
          <p:cNvPicPr/>
          <p:nvPr/>
        </p:nvPicPr>
        <p:blipFill>
          <a:blip r:embed="rId34"/>
          <a:stretch/>
        </p:blipFill>
        <p:spPr>
          <a:xfrm>
            <a:off x="4150080" y="458892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3463" name="Picture 145"/>
          <p:cNvPicPr/>
          <p:nvPr/>
        </p:nvPicPr>
        <p:blipFill>
          <a:blip r:embed="rId35"/>
          <a:stretch/>
        </p:blipFill>
        <p:spPr>
          <a:xfrm>
            <a:off x="4602240" y="437364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3464" name="Picture 147"/>
          <p:cNvPicPr/>
          <p:nvPr/>
        </p:nvPicPr>
        <p:blipFill>
          <a:blip r:embed="rId36"/>
          <a:stretch/>
        </p:blipFill>
        <p:spPr>
          <a:xfrm>
            <a:off x="109440" y="579132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3465" name="Picture 148"/>
          <p:cNvPicPr/>
          <p:nvPr/>
        </p:nvPicPr>
        <p:blipFill>
          <a:blip r:embed="rId37"/>
          <a:stretch/>
        </p:blipFill>
        <p:spPr>
          <a:xfrm>
            <a:off x="457200" y="592848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3466" name="Picture 149"/>
          <p:cNvPicPr/>
          <p:nvPr/>
        </p:nvPicPr>
        <p:blipFill>
          <a:blip r:embed="rId38"/>
          <a:stretch/>
        </p:blipFill>
        <p:spPr>
          <a:xfrm>
            <a:off x="855720" y="57913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7" name="Picture 150"/>
          <p:cNvPicPr/>
          <p:nvPr/>
        </p:nvPicPr>
        <p:blipFill>
          <a:blip r:embed="rId39"/>
          <a:stretch/>
        </p:blipFill>
        <p:spPr>
          <a:xfrm>
            <a:off x="1956240" y="588096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3468" name="Picture 151"/>
          <p:cNvPicPr/>
          <p:nvPr/>
        </p:nvPicPr>
        <p:blipFill>
          <a:blip r:embed="rId40"/>
          <a:stretch/>
        </p:blipFill>
        <p:spPr>
          <a:xfrm>
            <a:off x="2540880" y="614664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469" name="Picture 152"/>
          <p:cNvPicPr/>
          <p:nvPr/>
        </p:nvPicPr>
        <p:blipFill>
          <a:blip r:embed="rId41"/>
          <a:stretch/>
        </p:blipFill>
        <p:spPr>
          <a:xfrm>
            <a:off x="2579760" y="556668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470" name="Picture 153"/>
          <p:cNvPicPr/>
          <p:nvPr/>
        </p:nvPicPr>
        <p:blipFill>
          <a:blip r:embed="rId42"/>
          <a:stretch/>
        </p:blipFill>
        <p:spPr>
          <a:xfrm>
            <a:off x="3845520" y="4367160"/>
            <a:ext cx="537840" cy="537840"/>
          </a:xfrm>
          <a:prstGeom prst="rect">
            <a:avLst/>
          </a:prstGeom>
          <a:ln>
            <a:noFill/>
          </a:ln>
        </p:spPr>
      </p:pic>
      <p:sp>
        <p:nvSpPr>
          <p:cNvPr id="3471" name="CustomShape 41"/>
          <p:cNvSpPr/>
          <p:nvPr/>
        </p:nvSpPr>
        <p:spPr>
          <a:xfrm>
            <a:off x="5562720" y="2839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pic>
        <p:nvPicPr>
          <p:cNvPr id="3472" name="Picture 89"/>
          <p:cNvPicPr/>
          <p:nvPr/>
        </p:nvPicPr>
        <p:blipFill>
          <a:blip r:embed="rId43"/>
          <a:stretch/>
        </p:blipFill>
        <p:spPr>
          <a:xfrm>
            <a:off x="5945040" y="3084120"/>
            <a:ext cx="861120" cy="861120"/>
          </a:xfrm>
          <a:prstGeom prst="rect">
            <a:avLst/>
          </a:prstGeom>
          <a:ln>
            <a:noFill/>
          </a:ln>
        </p:spPr>
      </p:pic>
      <p:sp>
        <p:nvSpPr>
          <p:cNvPr id="3473" name="CustomShape 42"/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4" name="CustomShape 4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health</a:t>
            </a:r>
            <a:endParaRPr/>
          </a:p>
        </p:txBody>
      </p:sp>
      <p:sp>
        <p:nvSpPr>
          <p:cNvPr id="3475" name="CustomShape 44">
            <a:hlinkClick r:id="rId44" action="ppaction://hlinksldjump"/>
          </p:cNvPr>
          <p:cNvSpPr/>
          <p:nvPr/>
        </p:nvSpPr>
        <p:spPr>
          <a:xfrm>
            <a:off x="37720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6" name="CustomShape 45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nature</a:t>
            </a:r>
            <a:endParaRPr/>
          </a:p>
        </p:txBody>
      </p:sp>
      <p:pic>
        <p:nvPicPr>
          <p:cNvPr id="3478" name="Picture 116"/>
          <p:cNvPicPr/>
          <p:nvPr/>
        </p:nvPicPr>
        <p:blipFill>
          <a:blip r:embed="rId45"/>
          <a:srcRect b="39609"/>
          <a:stretch/>
        </p:blipFill>
        <p:spPr>
          <a:xfrm>
            <a:off x="5766120" y="184140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3479" name="Picture 118"/>
          <p:cNvPicPr/>
          <p:nvPr/>
        </p:nvPicPr>
        <p:blipFill>
          <a:blip r:embed="rId46"/>
          <a:stretch/>
        </p:blipFill>
        <p:spPr>
          <a:xfrm>
            <a:off x="4292640" y="6113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3480" name="Picture 119"/>
          <p:cNvPicPr/>
          <p:nvPr/>
        </p:nvPicPr>
        <p:blipFill>
          <a:blip r:embed="rId47"/>
          <a:stretch/>
        </p:blipFill>
        <p:spPr>
          <a:xfrm>
            <a:off x="3797280" y="5791320"/>
            <a:ext cx="621720" cy="621720"/>
          </a:xfrm>
          <a:prstGeom prst="rect">
            <a:avLst/>
          </a:prstGeom>
          <a:ln>
            <a:noFill/>
          </a:ln>
        </p:spPr>
      </p:pic>
      <p:pic>
        <p:nvPicPr>
          <p:cNvPr id="3481" name="Picture 120"/>
          <p:cNvPicPr/>
          <p:nvPr/>
        </p:nvPicPr>
        <p:blipFill>
          <a:blip r:embed="rId48"/>
          <a:stretch/>
        </p:blipFill>
        <p:spPr>
          <a:xfrm>
            <a:off x="4654440" y="5807160"/>
            <a:ext cx="678240" cy="678240"/>
          </a:xfrm>
          <a:prstGeom prst="rect">
            <a:avLst/>
          </a:prstGeom>
          <a:ln>
            <a:noFill/>
          </a:ln>
        </p:spPr>
      </p:pic>
      <p:sp>
        <p:nvSpPr>
          <p:cNvPr id="3482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</a:t>
            </a:r>
            <a:endParaRPr lang="en-US" dirty="0"/>
          </a:p>
        </p:txBody>
      </p:sp>
      <p:sp>
        <p:nvSpPr>
          <p:cNvPr id="83" name="CustomShape 12"/>
          <p:cNvSpPr/>
          <p:nvPr/>
        </p:nvSpPr>
        <p:spPr>
          <a:xfrm>
            <a:off x="7342260" y="552168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" name="CustomShape 12"/>
          <p:cNvSpPr/>
          <p:nvPr/>
        </p:nvSpPr>
        <p:spPr>
          <a:xfrm>
            <a:off x="5562720" y="5532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6" name="Picture 69"/>
          <p:cNvPicPr/>
          <p:nvPr/>
        </p:nvPicPr>
        <p:blipFill>
          <a:blip r:embed="rId4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9" name="Picture 70"/>
          <p:cNvPicPr/>
          <p:nvPr/>
        </p:nvPicPr>
        <p:blipFill>
          <a:blip r:embed="rId5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art</a:t>
            </a:r>
            <a:endParaRPr/>
          </a:p>
        </p:txBody>
      </p:sp>
      <p:sp>
        <p:nvSpPr>
          <p:cNvPr id="35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/>
          </a:p>
        </p:txBody>
      </p:sp>
      <p:sp>
        <p:nvSpPr>
          <p:cNvPr id="35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glitter</a:t>
            </a:r>
            <a:endParaRPr/>
          </a:p>
        </p:txBody>
      </p:sp>
      <p:sp>
        <p:nvSpPr>
          <p:cNvPr id="35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sp>
        <p:nvSpPr>
          <p:cNvPr id="35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tape</a:t>
            </a:r>
            <a:endParaRPr/>
          </a:p>
        </p:txBody>
      </p:sp>
      <p:sp>
        <p:nvSpPr>
          <p:cNvPr id="35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eraser</a:t>
            </a:r>
            <a:endParaRPr/>
          </a:p>
        </p:txBody>
      </p:sp>
      <p:sp>
        <p:nvSpPr>
          <p:cNvPr id="35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glue</a:t>
            </a:r>
            <a:endParaRPr/>
          </a:p>
        </p:txBody>
      </p:sp>
      <p:sp>
        <p:nvSpPr>
          <p:cNvPr id="35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3514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paintbrush</a:t>
            </a:r>
            <a:endParaRPr/>
          </a:p>
        </p:txBody>
      </p:sp>
      <p:sp>
        <p:nvSpPr>
          <p:cNvPr id="3515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3516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3517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sp>
        <p:nvSpPr>
          <p:cNvPr id="3518" name="CustomShape 36"/>
          <p:cNvSpPr/>
          <p:nvPr/>
        </p:nvSpPr>
        <p:spPr>
          <a:xfrm>
            <a:off x="7353360" y="5555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pic>
        <p:nvPicPr>
          <p:cNvPr id="352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524" name="Picture 63"/>
          <p:cNvPicPr/>
          <p:nvPr/>
        </p:nvPicPr>
        <p:blipFill>
          <a:blip r:embed="rId4"/>
          <a:stretch/>
        </p:blipFill>
        <p:spPr>
          <a:xfrm>
            <a:off x="4222080" y="179676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3525" name="Picture 64"/>
          <p:cNvPicPr/>
          <p:nvPr/>
        </p:nvPicPr>
        <p:blipFill>
          <a:blip r:embed="rId5"/>
          <a:stretch/>
        </p:blipFill>
        <p:spPr>
          <a:xfrm>
            <a:off x="6095880" y="32511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3526" name="Picture 65"/>
          <p:cNvPicPr/>
          <p:nvPr/>
        </p:nvPicPr>
        <p:blipFill>
          <a:blip r:embed="rId6"/>
          <a:stretch/>
        </p:blipFill>
        <p:spPr>
          <a:xfrm>
            <a:off x="2286000" y="17272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3527" name="Picture 66"/>
          <p:cNvPicPr/>
          <p:nvPr/>
        </p:nvPicPr>
        <p:blipFill>
          <a:blip r:embed="rId7"/>
          <a:stretch/>
        </p:blipFill>
        <p:spPr>
          <a:xfrm>
            <a:off x="6093000" y="1873080"/>
            <a:ext cx="713520" cy="713520"/>
          </a:xfrm>
          <a:prstGeom prst="rect">
            <a:avLst/>
          </a:prstGeom>
          <a:ln>
            <a:noFill/>
          </a:ln>
        </p:spPr>
      </p:pic>
      <p:pic>
        <p:nvPicPr>
          <p:cNvPr id="3528" name="Picture 72"/>
          <p:cNvPicPr/>
          <p:nvPr/>
        </p:nvPicPr>
        <p:blipFill>
          <a:blip r:embed="rId8"/>
          <a:stretch/>
        </p:blipFill>
        <p:spPr>
          <a:xfrm>
            <a:off x="7711200" y="182880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3529" name="Picture 90"/>
          <p:cNvPicPr/>
          <p:nvPr/>
        </p:nvPicPr>
        <p:blipFill>
          <a:blip r:embed="rId9"/>
          <a:stretch/>
        </p:blipFill>
        <p:spPr>
          <a:xfrm>
            <a:off x="590400" y="3157560"/>
            <a:ext cx="804240" cy="804240"/>
          </a:xfrm>
          <a:prstGeom prst="rect">
            <a:avLst/>
          </a:prstGeom>
          <a:ln>
            <a:noFill/>
          </a:ln>
        </p:spPr>
      </p:pic>
      <p:pic>
        <p:nvPicPr>
          <p:cNvPr id="3530" name="Picture 104"/>
          <p:cNvPicPr/>
          <p:nvPr/>
        </p:nvPicPr>
        <p:blipFill>
          <a:blip r:embed="rId10"/>
          <a:stretch/>
        </p:blipFill>
        <p:spPr>
          <a:xfrm>
            <a:off x="4217040" y="3193560"/>
            <a:ext cx="708840" cy="708840"/>
          </a:xfrm>
          <a:prstGeom prst="rect">
            <a:avLst/>
          </a:prstGeom>
          <a:ln>
            <a:noFill/>
          </a:ln>
        </p:spPr>
      </p:pic>
      <p:pic>
        <p:nvPicPr>
          <p:cNvPr id="3531" name="Picture 105"/>
          <p:cNvPicPr/>
          <p:nvPr/>
        </p:nvPicPr>
        <p:blipFill>
          <a:blip r:embed="rId11"/>
          <a:stretch/>
        </p:blipFill>
        <p:spPr>
          <a:xfrm>
            <a:off x="411480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3532" name="Picture 106"/>
          <p:cNvPicPr/>
          <p:nvPr/>
        </p:nvPicPr>
        <p:blipFill>
          <a:blip r:embed="rId12"/>
          <a:stretch/>
        </p:blipFill>
        <p:spPr>
          <a:xfrm>
            <a:off x="7709040" y="312372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3533" name="Picture 107"/>
          <p:cNvPicPr/>
          <p:nvPr/>
        </p:nvPicPr>
        <p:blipFill>
          <a:blip r:embed="rId13"/>
          <a:stretch/>
        </p:blipFill>
        <p:spPr>
          <a:xfrm>
            <a:off x="5969160" y="4529520"/>
            <a:ext cx="755280" cy="755280"/>
          </a:xfrm>
          <a:prstGeom prst="rect">
            <a:avLst/>
          </a:prstGeom>
          <a:ln>
            <a:noFill/>
          </a:ln>
        </p:spPr>
      </p:pic>
      <p:pic>
        <p:nvPicPr>
          <p:cNvPr id="3534" name="Picture 108"/>
          <p:cNvPicPr/>
          <p:nvPr/>
        </p:nvPicPr>
        <p:blipFill>
          <a:blip r:embed="rId14"/>
          <a:stretch/>
        </p:blipFill>
        <p:spPr>
          <a:xfrm rot="5400000">
            <a:off x="48636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3535" name="Picture 109"/>
          <p:cNvPicPr/>
          <p:nvPr/>
        </p:nvPicPr>
        <p:blipFill>
          <a:blip r:embed="rId15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3536" name="Picture 110"/>
          <p:cNvPicPr/>
          <p:nvPr/>
        </p:nvPicPr>
        <p:blipFill>
          <a:blip r:embed="rId16"/>
          <a:stretch/>
        </p:blipFill>
        <p:spPr>
          <a:xfrm>
            <a:off x="2336760" y="3048120"/>
            <a:ext cx="939240" cy="939240"/>
          </a:xfrm>
          <a:prstGeom prst="rect">
            <a:avLst/>
          </a:prstGeom>
          <a:ln>
            <a:noFill/>
          </a:ln>
        </p:spPr>
      </p:pic>
      <p:sp>
        <p:nvSpPr>
          <p:cNvPr id="3537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wrapping paper</a:t>
            </a:r>
            <a:endParaRPr/>
          </a:p>
        </p:txBody>
      </p:sp>
      <p:sp>
        <p:nvSpPr>
          <p:cNvPr id="3538" name="CustomShape 40">
            <a:hlinkClick r:id="rId17" action="ppaction://hlinksldjump"/>
          </p:cNvPr>
          <p:cNvSpPr/>
          <p:nvPr/>
        </p:nvSpPr>
        <p:spPr>
          <a:xfrm>
            <a:off x="7353360" y="55350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39" name="CustomShape 41"/>
          <p:cNvSpPr/>
          <p:nvPr/>
        </p:nvSpPr>
        <p:spPr>
          <a:xfrm>
            <a:off x="7328520" y="5544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3540" name="Picture 92"/>
          <p:cNvPicPr/>
          <p:nvPr/>
        </p:nvPicPr>
        <p:blipFill>
          <a:blip r:embed="rId18"/>
          <a:stretch/>
        </p:blipFill>
        <p:spPr>
          <a:xfrm>
            <a:off x="8231760" y="57826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3541" name="Picture 93"/>
          <p:cNvPicPr/>
          <p:nvPr/>
        </p:nvPicPr>
        <p:blipFill>
          <a:blip r:embed="rId19"/>
          <a:stretch/>
        </p:blipFill>
        <p:spPr>
          <a:xfrm>
            <a:off x="7328520" y="5717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3542" name="Picture 94"/>
          <p:cNvPicPr/>
          <p:nvPr/>
        </p:nvPicPr>
        <p:blipFill>
          <a:blip r:embed="rId20"/>
          <a:stretch/>
        </p:blipFill>
        <p:spPr>
          <a:xfrm>
            <a:off x="7948080" y="60987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3543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 things</a:t>
            </a:r>
            <a:endParaRPr lang="en-US" dirty="0"/>
          </a:p>
        </p:txBody>
      </p:sp>
      <p:sp>
        <p:nvSpPr>
          <p:cNvPr id="64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CustomShape 1">
            <a:hlinkClick r:id="rId2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5" name="CustomShape 2">
            <a:hlinkClick r:id="rId3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6" name="CustomShape 3">
            <a:hlinkClick r:id="rId4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7" name="CustomShape 4">
            <a:hlinkClick r:id="rId5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8" name="CustomShape 5">
            <a:hlinkClick r:id="rId6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49" name="CustomShape 6">
            <a:hlinkClick r:id="rId7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0" name="CustomShape 7">
            <a:hlinkClick r:id="rId8" action="ppaction://hlinksldjump"/>
          </p:cNvPr>
          <p:cNvSpPr/>
          <p:nvPr/>
        </p:nvSpPr>
        <p:spPr>
          <a:xfrm>
            <a:off x="556272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1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2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3" name="CustomShape 1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4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5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6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7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8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59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0" name="CustomShape 17">
            <a:hlinkClick r:id="rId9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64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566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Pets</a:t>
            </a:r>
            <a:endParaRPr/>
          </a:p>
        </p:txBody>
      </p:sp>
      <p:sp>
        <p:nvSpPr>
          <p:cNvPr id="3567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animals	</a:t>
            </a:r>
            <a:endParaRPr/>
          </a:p>
        </p:txBody>
      </p:sp>
      <p:sp>
        <p:nvSpPr>
          <p:cNvPr id="3568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animals</a:t>
            </a:r>
            <a:endParaRPr/>
          </a:p>
        </p:txBody>
      </p:sp>
      <p:sp>
        <p:nvSpPr>
          <p:cNvPr id="3569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Birds</a:t>
            </a:r>
            <a:endParaRPr/>
          </a:p>
        </p:txBody>
      </p:sp>
      <p:sp>
        <p:nvSpPr>
          <p:cNvPr id="3570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Insects</a:t>
            </a:r>
            <a:endParaRPr/>
          </a:p>
        </p:txBody>
      </p:sp>
      <p:pic>
        <p:nvPicPr>
          <p:cNvPr id="3577" name="Picture 91"/>
          <p:cNvPicPr/>
          <p:nvPr/>
        </p:nvPicPr>
        <p:blipFill>
          <a:blip r:embed="rId10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578" name="CustomShape 32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animals</a:t>
            </a:r>
            <a:endParaRPr/>
          </a:p>
        </p:txBody>
      </p:sp>
      <p:sp>
        <p:nvSpPr>
          <p:cNvPr id="357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pic>
        <p:nvPicPr>
          <p:cNvPr id="3580" name="Picture 72"/>
          <p:cNvPicPr/>
          <p:nvPr/>
        </p:nvPicPr>
        <p:blipFill>
          <a:blip r:embed="rId11"/>
          <a:stretch/>
        </p:blipFill>
        <p:spPr>
          <a:xfrm>
            <a:off x="3772080" y="31939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581" name="Picture 90"/>
          <p:cNvPicPr/>
          <p:nvPr/>
        </p:nvPicPr>
        <p:blipFill>
          <a:blip r:embed="rId12"/>
          <a:stretch/>
        </p:blipFill>
        <p:spPr>
          <a:xfrm>
            <a:off x="4519440" y="2971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82" name="Picture 96"/>
          <p:cNvPicPr/>
          <p:nvPr/>
        </p:nvPicPr>
        <p:blipFill>
          <a:blip r:embed="rId13"/>
          <a:stretch/>
        </p:blipFill>
        <p:spPr>
          <a:xfrm>
            <a:off x="4451760" y="3346920"/>
            <a:ext cx="767160" cy="767160"/>
          </a:xfrm>
          <a:prstGeom prst="rect">
            <a:avLst/>
          </a:prstGeom>
          <a:ln>
            <a:noFill/>
          </a:ln>
        </p:spPr>
      </p:pic>
      <p:pic>
        <p:nvPicPr>
          <p:cNvPr id="3583" name="Picture 102"/>
          <p:cNvPicPr/>
          <p:nvPr/>
        </p:nvPicPr>
        <p:blipFill>
          <a:blip r:embed="rId14"/>
          <a:stretch/>
        </p:blipFill>
        <p:spPr>
          <a:xfrm>
            <a:off x="8178480" y="186804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584" name="Picture 103"/>
          <p:cNvPicPr/>
          <p:nvPr/>
        </p:nvPicPr>
        <p:blipFill>
          <a:blip r:embed="rId15"/>
          <a:stretch/>
        </p:blipFill>
        <p:spPr>
          <a:xfrm>
            <a:off x="7391520" y="182880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585" name="CustomShape 34"/>
          <p:cNvSpPr/>
          <p:nvPr/>
        </p:nvSpPr>
        <p:spPr>
          <a:xfrm>
            <a:off x="734076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586" name="Picture 107"/>
          <p:cNvPicPr/>
          <p:nvPr/>
        </p:nvPicPr>
        <p:blipFill>
          <a:blip r:embed="rId16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587" name="Picture 108"/>
          <p:cNvPicPr/>
          <p:nvPr/>
        </p:nvPicPr>
        <p:blipFill>
          <a:blip r:embed="rId17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588" name="Picture 109"/>
          <p:cNvPicPr/>
          <p:nvPr/>
        </p:nvPicPr>
        <p:blipFill>
          <a:blip r:embed="rId18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589" name="Picture 110"/>
          <p:cNvPicPr/>
          <p:nvPr/>
        </p:nvPicPr>
        <p:blipFill>
          <a:blip r:embed="rId19"/>
          <a:stretch/>
        </p:blipFill>
        <p:spPr>
          <a:xfrm>
            <a:off x="443088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0" name="Picture 111"/>
          <p:cNvPicPr/>
          <p:nvPr/>
        </p:nvPicPr>
        <p:blipFill>
          <a:blip r:embed="rId20"/>
          <a:stretch/>
        </p:blipFill>
        <p:spPr>
          <a:xfrm>
            <a:off x="38527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591" name="Picture 112"/>
          <p:cNvPicPr/>
          <p:nvPr/>
        </p:nvPicPr>
        <p:blipFill>
          <a:blip r:embed="rId21"/>
          <a:stretch/>
        </p:blipFill>
        <p:spPr>
          <a:xfrm>
            <a:off x="614160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592" name="Picture 113"/>
          <p:cNvPicPr/>
          <p:nvPr/>
        </p:nvPicPr>
        <p:blipFill>
          <a:blip r:embed="rId22"/>
          <a:stretch/>
        </p:blipFill>
        <p:spPr>
          <a:xfrm>
            <a:off x="548640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593" name="Picture 114"/>
          <p:cNvPicPr/>
          <p:nvPr/>
        </p:nvPicPr>
        <p:blipFill>
          <a:blip r:embed="rId23"/>
          <a:stretch/>
        </p:blipFill>
        <p:spPr>
          <a:xfrm>
            <a:off x="5936040" y="1981080"/>
            <a:ext cx="670320" cy="670320"/>
          </a:xfrm>
          <a:prstGeom prst="rect">
            <a:avLst/>
          </a:prstGeom>
          <a:ln>
            <a:noFill/>
          </a:ln>
        </p:spPr>
      </p:pic>
      <p:pic>
        <p:nvPicPr>
          <p:cNvPr id="3594" name="Picture 115"/>
          <p:cNvPicPr/>
          <p:nvPr/>
        </p:nvPicPr>
        <p:blipFill>
          <a:blip r:embed="rId24"/>
          <a:stretch/>
        </p:blipFill>
        <p:spPr>
          <a:xfrm>
            <a:off x="5562720" y="3211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3595" name="Picture 116"/>
          <p:cNvPicPr/>
          <p:nvPr/>
        </p:nvPicPr>
        <p:blipFill>
          <a:blip r:embed="rId25"/>
          <a:stretch/>
        </p:blipFill>
        <p:spPr>
          <a:xfrm>
            <a:off x="6229080" y="31654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3596" name="Picture 117"/>
          <p:cNvPicPr/>
          <p:nvPr/>
        </p:nvPicPr>
        <p:blipFill>
          <a:blip r:embed="rId26"/>
          <a:stretch/>
        </p:blipFill>
        <p:spPr>
          <a:xfrm>
            <a:off x="2209680" y="304128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597" name="Picture 118"/>
          <p:cNvPicPr/>
          <p:nvPr/>
        </p:nvPicPr>
        <p:blipFill>
          <a:blip r:embed="rId27"/>
          <a:stretch/>
        </p:blipFill>
        <p:spPr>
          <a:xfrm>
            <a:off x="2804040" y="3207600"/>
            <a:ext cx="540000" cy="540000"/>
          </a:xfrm>
          <a:prstGeom prst="rect">
            <a:avLst/>
          </a:prstGeom>
          <a:ln>
            <a:noFill/>
          </a:ln>
        </p:spPr>
      </p:pic>
      <p:pic>
        <p:nvPicPr>
          <p:cNvPr id="3598" name="Picture 119"/>
          <p:cNvPicPr/>
          <p:nvPr/>
        </p:nvPicPr>
        <p:blipFill>
          <a:blip r:embed="rId28"/>
          <a:stretch/>
        </p:blipFill>
        <p:spPr>
          <a:xfrm>
            <a:off x="2438280" y="3429000"/>
            <a:ext cx="614520" cy="614520"/>
          </a:xfrm>
          <a:prstGeom prst="rect">
            <a:avLst/>
          </a:prstGeom>
          <a:ln>
            <a:noFill/>
          </a:ln>
        </p:spPr>
      </p:pic>
      <p:sp>
        <p:nvSpPr>
          <p:cNvPr id="3599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animals</a:t>
            </a:r>
            <a:endParaRPr lang="en-US" dirty="0"/>
          </a:p>
        </p:txBody>
      </p:sp>
      <p:sp>
        <p:nvSpPr>
          <p:cNvPr id="59" name="CustomShape 3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1" name="Picture 69"/>
          <p:cNvPicPr/>
          <p:nvPr/>
        </p:nvPicPr>
        <p:blipFill>
          <a:blip r:embed="rId2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4" name="Picture 70"/>
          <p:cNvPicPr/>
          <p:nvPr/>
        </p:nvPicPr>
        <p:blipFill>
          <a:blip r:embed="rId3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2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2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water animal</a:t>
            </a:r>
            <a:endParaRPr/>
          </a:p>
        </p:txBody>
      </p:sp>
      <p:sp>
        <p:nvSpPr>
          <p:cNvPr id="362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	</a:t>
            </a:r>
            <a:endParaRPr/>
          </a:p>
        </p:txBody>
      </p:sp>
      <p:sp>
        <p:nvSpPr>
          <p:cNvPr id="362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whale</a:t>
            </a:r>
            <a:endParaRPr/>
          </a:p>
        </p:txBody>
      </p:sp>
      <p:sp>
        <p:nvSpPr>
          <p:cNvPr id="362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crab</a:t>
            </a:r>
            <a:endParaRPr/>
          </a:p>
        </p:txBody>
      </p:sp>
      <p:sp>
        <p:nvSpPr>
          <p:cNvPr id="362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dolphin</a:t>
            </a:r>
            <a:endParaRPr/>
          </a:p>
        </p:txBody>
      </p:sp>
      <p:sp>
        <p:nvSpPr>
          <p:cNvPr id="362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jellyfish</a:t>
            </a:r>
            <a:endParaRPr/>
          </a:p>
        </p:txBody>
      </p:sp>
      <p:sp>
        <p:nvSpPr>
          <p:cNvPr id="3629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tropical fish</a:t>
            </a:r>
            <a:endParaRPr/>
          </a:p>
        </p:txBody>
      </p:sp>
      <p:pic>
        <p:nvPicPr>
          <p:cNvPr id="363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637" name="Picture 71"/>
          <p:cNvPicPr/>
          <p:nvPr/>
        </p:nvPicPr>
        <p:blipFill>
          <a:blip r:embed="rId4"/>
          <a:stretch/>
        </p:blipFill>
        <p:spPr>
          <a:xfrm>
            <a:off x="59436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38" name="Picture 92"/>
          <p:cNvPicPr/>
          <p:nvPr/>
        </p:nvPicPr>
        <p:blipFill>
          <a:blip r:embed="rId5"/>
          <a:stretch/>
        </p:blipFill>
        <p:spPr>
          <a:xfrm>
            <a:off x="4082760" y="1828800"/>
            <a:ext cx="945720" cy="945720"/>
          </a:xfrm>
          <a:prstGeom prst="rect">
            <a:avLst/>
          </a:prstGeom>
          <a:ln>
            <a:noFill/>
          </a:ln>
        </p:spPr>
      </p:pic>
      <p:pic>
        <p:nvPicPr>
          <p:cNvPr id="3639" name="Picture 93"/>
          <p:cNvPicPr/>
          <p:nvPr/>
        </p:nvPicPr>
        <p:blipFill>
          <a:blip r:embed="rId6"/>
          <a:stretch/>
        </p:blipFill>
        <p:spPr>
          <a:xfrm>
            <a:off x="594360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3640" name="Picture 94"/>
          <p:cNvPicPr/>
          <p:nvPr/>
        </p:nvPicPr>
        <p:blipFill>
          <a:blip r:embed="rId7"/>
          <a:stretch/>
        </p:blipFill>
        <p:spPr>
          <a:xfrm>
            <a:off x="457200" y="3015720"/>
            <a:ext cx="1098360" cy="1098360"/>
          </a:xfrm>
          <a:prstGeom prst="rect">
            <a:avLst/>
          </a:prstGeom>
          <a:ln>
            <a:noFill/>
          </a:ln>
        </p:spPr>
      </p:pic>
      <p:pic>
        <p:nvPicPr>
          <p:cNvPr id="3641" name="Picture 95"/>
          <p:cNvPicPr/>
          <p:nvPr/>
        </p:nvPicPr>
        <p:blipFill>
          <a:blip r:embed="rId8"/>
          <a:stretch/>
        </p:blipFill>
        <p:spPr>
          <a:xfrm>
            <a:off x="2743200" y="1792080"/>
            <a:ext cx="721800" cy="721800"/>
          </a:xfrm>
          <a:prstGeom prst="rect">
            <a:avLst/>
          </a:prstGeom>
          <a:ln>
            <a:noFill/>
          </a:ln>
        </p:spPr>
      </p:pic>
      <p:pic>
        <p:nvPicPr>
          <p:cNvPr id="3642" name="Picture 97"/>
          <p:cNvPicPr/>
          <p:nvPr/>
        </p:nvPicPr>
        <p:blipFill>
          <a:blip r:embed="rId8"/>
          <a:stretch/>
        </p:blipFill>
        <p:spPr>
          <a:xfrm>
            <a:off x="2286000" y="320040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3643" name="Picture 98"/>
          <p:cNvPicPr/>
          <p:nvPr/>
        </p:nvPicPr>
        <p:blipFill>
          <a:blip r:embed="rId9"/>
          <a:stretch/>
        </p:blipFill>
        <p:spPr>
          <a:xfrm>
            <a:off x="4114800" y="312408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644" name="Picture 99"/>
          <p:cNvPicPr/>
          <p:nvPr/>
        </p:nvPicPr>
        <p:blipFill>
          <a:blip r:embed="rId10"/>
          <a:stretch/>
        </p:blipFill>
        <p:spPr>
          <a:xfrm>
            <a:off x="7543800" y="1676520"/>
            <a:ext cx="1229760" cy="1229760"/>
          </a:xfrm>
          <a:prstGeom prst="rect">
            <a:avLst/>
          </a:prstGeom>
          <a:ln>
            <a:noFill/>
          </a:ln>
        </p:spPr>
      </p:pic>
      <p:sp>
        <p:nvSpPr>
          <p:cNvPr id="364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prawn</a:t>
            </a:r>
            <a:endParaRPr/>
          </a:p>
        </p:txBody>
      </p:sp>
      <p:pic>
        <p:nvPicPr>
          <p:cNvPr id="3646" name="Picture 101"/>
          <p:cNvPicPr/>
          <p:nvPr/>
        </p:nvPicPr>
        <p:blipFill>
          <a:blip r:embed="rId7"/>
          <a:stretch/>
        </p:blipFill>
        <p:spPr>
          <a:xfrm>
            <a:off x="1956240" y="1752480"/>
            <a:ext cx="901800" cy="901800"/>
          </a:xfrm>
          <a:prstGeom prst="rect">
            <a:avLst/>
          </a:prstGeom>
          <a:ln>
            <a:noFill/>
          </a:ln>
        </p:spPr>
      </p:pic>
      <p:sp>
        <p:nvSpPr>
          <p:cNvPr id="3647" name="CustomShape 3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492412" cy="1243800"/>
          </a:xfrm>
        </p:spPr>
        <p:txBody>
          <a:bodyPr/>
          <a:lstStyle/>
          <a:p>
            <a:r>
              <a:rPr lang="en-US" smtClean="0"/>
              <a:t>Water animals</a:t>
            </a:r>
            <a:endParaRPr lang="en-US"/>
          </a:p>
        </p:txBody>
      </p:sp>
      <p:sp>
        <p:nvSpPr>
          <p:cNvPr id="5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1" name="CustomShape 1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3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4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5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9" name="CustomShape 9"/>
          <p:cNvSpPr/>
          <p:nvPr/>
        </p:nvSpPr>
        <p:spPr>
          <a:xfrm>
            <a:off x="3772080" y="5528345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70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1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2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73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7" name="CustomShape 17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48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cool</a:t>
            </a:r>
            <a:endParaRPr dirty="0"/>
          </a:p>
        </p:txBody>
      </p:sp>
      <p:sp>
        <p:nvSpPr>
          <p:cNvPr id="484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leave me alone</a:t>
            </a:r>
            <a:endParaRPr dirty="0"/>
          </a:p>
        </p:txBody>
      </p:sp>
      <p:sp>
        <p:nvSpPr>
          <p:cNvPr id="485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lucky</a:t>
            </a:r>
            <a:endParaRPr dirty="0"/>
          </a:p>
        </p:txBody>
      </p:sp>
      <p:sp>
        <p:nvSpPr>
          <p:cNvPr id="48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chill out</a:t>
            </a:r>
            <a:endParaRPr dirty="0"/>
          </a:p>
        </p:txBody>
      </p:sp>
      <p:sp>
        <p:nvSpPr>
          <p:cNvPr id="487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go away</a:t>
            </a:r>
            <a:endParaRPr dirty="0"/>
          </a:p>
        </p:txBody>
      </p:sp>
      <p:sp>
        <p:nvSpPr>
          <p:cNvPr id="488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looser</a:t>
            </a:r>
            <a:endParaRPr dirty="0"/>
          </a:p>
        </p:txBody>
      </p:sp>
      <p:sp>
        <p:nvSpPr>
          <p:cNvPr id="489" name="CustomShape 29"/>
          <p:cNvSpPr/>
          <p:nvPr/>
        </p:nvSpPr>
        <p:spPr>
          <a:xfrm>
            <a:off x="152280" y="41706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Your doing my head in.</a:t>
            </a:r>
            <a:endParaRPr dirty="0"/>
          </a:p>
        </p:txBody>
      </p:sp>
      <p:sp>
        <p:nvSpPr>
          <p:cNvPr id="490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wow</a:t>
            </a:r>
            <a:endParaRPr dirty="0"/>
          </a:p>
        </p:txBody>
      </p:sp>
      <p:sp>
        <p:nvSpPr>
          <p:cNvPr id="491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minga</a:t>
            </a:r>
            <a:endParaRPr/>
          </a:p>
        </p:txBody>
      </p:sp>
      <p:sp>
        <p:nvSpPr>
          <p:cNvPr id="492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whatever</a:t>
            </a:r>
            <a:endParaRPr dirty="0"/>
          </a:p>
        </p:txBody>
      </p:sp>
      <p:sp>
        <p:nvSpPr>
          <p:cNvPr id="493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 way</a:t>
            </a:r>
            <a:endParaRPr dirty="0"/>
          </a:p>
        </p:txBody>
      </p:sp>
      <p:sp>
        <p:nvSpPr>
          <p:cNvPr id="494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shut up</a:t>
            </a:r>
            <a:endParaRPr dirty="0"/>
          </a:p>
        </p:txBody>
      </p:sp>
      <p:sp>
        <p:nvSpPr>
          <p:cNvPr id="495" name="CustomShape 35"/>
          <p:cNvSpPr/>
          <p:nvPr/>
        </p:nvSpPr>
        <p:spPr>
          <a:xfrm>
            <a:off x="7340040" y="4170600"/>
            <a:ext cx="15994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Were you put on this earth to annoy me?</a:t>
            </a:r>
            <a:endParaRPr dirty="0"/>
          </a:p>
        </p:txBody>
      </p:sp>
      <p:pic>
        <p:nvPicPr>
          <p:cNvPr id="502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3" name="CustomShape 40"/>
          <p:cNvSpPr/>
          <p:nvPr/>
        </p:nvSpPr>
        <p:spPr>
          <a:xfrm>
            <a:off x="3772080" y="15037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Are you ignoring me?</a:t>
            </a:r>
            <a:endParaRPr dirty="0"/>
          </a:p>
        </p:txBody>
      </p:sp>
      <p:pic>
        <p:nvPicPr>
          <p:cNvPr id="505" name="Picture 107"/>
          <p:cNvPicPr/>
          <p:nvPr/>
        </p:nvPicPr>
        <p:blipFill>
          <a:blip r:embed="rId5"/>
          <a:stretch/>
        </p:blipFill>
        <p:spPr>
          <a:xfrm>
            <a:off x="7642800" y="3133800"/>
            <a:ext cx="904320" cy="904320"/>
          </a:xfrm>
          <a:prstGeom prst="rect">
            <a:avLst/>
          </a:prstGeom>
          <a:ln>
            <a:noFill/>
          </a:ln>
        </p:spPr>
      </p:pic>
      <p:pic>
        <p:nvPicPr>
          <p:cNvPr id="506" name="Picture 108"/>
          <p:cNvPicPr/>
          <p:nvPr/>
        </p:nvPicPr>
        <p:blipFill>
          <a:blip r:embed="rId6"/>
          <a:stretch/>
        </p:blipFill>
        <p:spPr>
          <a:xfrm>
            <a:off x="7848720" y="4724280"/>
            <a:ext cx="534240" cy="534240"/>
          </a:xfrm>
          <a:prstGeom prst="rect">
            <a:avLst/>
          </a:prstGeom>
          <a:ln>
            <a:noFill/>
          </a:ln>
        </p:spPr>
      </p:pic>
      <p:sp>
        <p:nvSpPr>
          <p:cNvPr id="507" name="CustomShape 4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" name="CustomShape 43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don’t</a:t>
            </a:r>
            <a:endParaRPr dirty="0"/>
          </a:p>
        </p:txBody>
      </p:sp>
      <p:pic>
        <p:nvPicPr>
          <p:cNvPr id="509" name="Picture 109"/>
          <p:cNvPicPr/>
          <p:nvPr/>
        </p:nvPicPr>
        <p:blipFill>
          <a:blip r:embed="rId7"/>
          <a:stretch/>
        </p:blipFill>
        <p:spPr>
          <a:xfrm>
            <a:off x="553680" y="5772279"/>
            <a:ext cx="887760" cy="887760"/>
          </a:xfrm>
          <a:prstGeom prst="rect">
            <a:avLst/>
          </a:prstGeom>
          <a:ln>
            <a:noFill/>
          </a:ln>
        </p:spPr>
      </p:pic>
      <p:sp>
        <p:nvSpPr>
          <p:cNvPr id="512" name="CustomShape 45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" name="CustomShape 4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not</a:t>
            </a:r>
            <a:endParaRPr dirty="0"/>
          </a:p>
        </p:txBody>
      </p:sp>
      <p:pic>
        <p:nvPicPr>
          <p:cNvPr id="516" name="Picture 122"/>
          <p:cNvPicPr/>
          <p:nvPr/>
        </p:nvPicPr>
        <p:blipFill>
          <a:blip r:embed="rId8"/>
          <a:stretch/>
        </p:blipFill>
        <p:spPr>
          <a:xfrm>
            <a:off x="576360" y="4509360"/>
            <a:ext cx="700920" cy="700920"/>
          </a:xfrm>
          <a:prstGeom prst="rect">
            <a:avLst/>
          </a:prstGeom>
          <a:ln>
            <a:noFill/>
          </a:ln>
        </p:spPr>
      </p:pic>
      <p:pic>
        <p:nvPicPr>
          <p:cNvPr id="517" name="Picture 123"/>
          <p:cNvPicPr/>
          <p:nvPr/>
        </p:nvPicPr>
        <p:blipFill>
          <a:blip r:embed="rId9"/>
          <a:stretch/>
        </p:blipFill>
        <p:spPr>
          <a:xfrm>
            <a:off x="7749720" y="1828800"/>
            <a:ext cx="784080" cy="784080"/>
          </a:xfrm>
          <a:prstGeom prst="rect">
            <a:avLst/>
          </a:prstGeom>
          <a:ln>
            <a:noFill/>
          </a:ln>
        </p:spPr>
      </p:pic>
      <p:pic>
        <p:nvPicPr>
          <p:cNvPr id="520" name="Picture 127"/>
          <p:cNvPicPr/>
          <p:nvPr/>
        </p:nvPicPr>
        <p:blipFill>
          <a:blip r:embed="rId10"/>
          <a:stretch/>
        </p:blipFill>
        <p:spPr>
          <a:xfrm>
            <a:off x="512280" y="3133800"/>
            <a:ext cx="829440" cy="829440"/>
          </a:xfrm>
          <a:prstGeom prst="rect">
            <a:avLst/>
          </a:prstGeom>
          <a:ln>
            <a:noFill/>
          </a:ln>
        </p:spPr>
      </p:pic>
      <p:pic>
        <p:nvPicPr>
          <p:cNvPr id="523" name="Picture 133"/>
          <p:cNvPicPr/>
          <p:nvPr/>
        </p:nvPicPr>
        <p:blipFill>
          <a:blip r:embed="rId11"/>
          <a:stretch/>
        </p:blipFill>
        <p:spPr>
          <a:xfrm>
            <a:off x="5967720" y="444384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524" name="Picture 135"/>
          <p:cNvPicPr/>
          <p:nvPr/>
        </p:nvPicPr>
        <p:blipFill>
          <a:blip r:embed="rId12"/>
          <a:stretch/>
        </p:blipFill>
        <p:spPr>
          <a:xfrm>
            <a:off x="5499000" y="1828800"/>
            <a:ext cx="838080" cy="837360"/>
          </a:xfrm>
          <a:prstGeom prst="rect">
            <a:avLst/>
          </a:prstGeom>
          <a:ln>
            <a:noFill/>
          </a:ln>
        </p:spPr>
      </p:pic>
      <p:pic>
        <p:nvPicPr>
          <p:cNvPr id="525" name="Picture 136"/>
          <p:cNvPicPr/>
          <p:nvPr/>
        </p:nvPicPr>
        <p:blipFill>
          <a:blip r:embed="rId13"/>
          <a:stretch/>
        </p:blipFill>
        <p:spPr>
          <a:xfrm>
            <a:off x="2334960" y="3093840"/>
            <a:ext cx="974160" cy="974160"/>
          </a:xfrm>
          <a:prstGeom prst="rect">
            <a:avLst/>
          </a:prstGeom>
          <a:ln>
            <a:noFill/>
          </a:ln>
        </p:spPr>
      </p:pic>
      <p:pic>
        <p:nvPicPr>
          <p:cNvPr id="526" name="Picture 137"/>
          <p:cNvPicPr/>
          <p:nvPr/>
        </p:nvPicPr>
        <p:blipFill>
          <a:blip r:embed="rId14"/>
          <a:stretch/>
        </p:blipFill>
        <p:spPr>
          <a:xfrm>
            <a:off x="6337080" y="1889640"/>
            <a:ext cx="720360" cy="719640"/>
          </a:xfrm>
          <a:prstGeom prst="rect">
            <a:avLst/>
          </a:prstGeom>
          <a:ln>
            <a:noFill/>
          </a:ln>
        </p:spPr>
      </p:pic>
      <p:pic>
        <p:nvPicPr>
          <p:cNvPr id="527" name="Picture 139"/>
          <p:cNvPicPr/>
          <p:nvPr/>
        </p:nvPicPr>
        <p:blipFill>
          <a:blip r:embed="rId15"/>
          <a:stretch/>
        </p:blipFill>
        <p:spPr>
          <a:xfrm>
            <a:off x="4191120" y="443304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28" name="Picture 140"/>
          <p:cNvPicPr/>
          <p:nvPr/>
        </p:nvPicPr>
        <p:blipFill>
          <a:blip r:embed="rId16"/>
          <a:stretch/>
        </p:blipFill>
        <p:spPr>
          <a:xfrm>
            <a:off x="4647600" y="1828800"/>
            <a:ext cx="720000" cy="719280"/>
          </a:xfrm>
          <a:prstGeom prst="rect">
            <a:avLst/>
          </a:prstGeom>
          <a:ln>
            <a:noFill/>
          </a:ln>
        </p:spPr>
      </p:pic>
      <p:pic>
        <p:nvPicPr>
          <p:cNvPr id="529" name="Picture 142"/>
          <p:cNvPicPr/>
          <p:nvPr/>
        </p:nvPicPr>
        <p:blipFill>
          <a:blip r:embed="rId17"/>
          <a:stretch/>
        </p:blipFill>
        <p:spPr>
          <a:xfrm>
            <a:off x="3812400" y="1828800"/>
            <a:ext cx="756360" cy="756360"/>
          </a:xfrm>
          <a:prstGeom prst="rect">
            <a:avLst/>
          </a:prstGeom>
          <a:ln>
            <a:noFill/>
          </a:ln>
        </p:spPr>
      </p:pic>
      <p:sp>
        <p:nvSpPr>
          <p:cNvPr id="530" name="Line 50"/>
          <p:cNvSpPr/>
          <p:nvPr/>
        </p:nvSpPr>
        <p:spPr>
          <a:xfrm flipH="1">
            <a:off x="4572000" y="1965960"/>
            <a:ext cx="1440" cy="62532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</p:sp>
      <p:sp>
        <p:nvSpPr>
          <p:cNvPr id="535" name="CustomShape 53"/>
          <p:cNvSpPr/>
          <p:nvPr/>
        </p:nvSpPr>
        <p:spPr>
          <a:xfrm>
            <a:off x="37735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well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WML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72" y="4486056"/>
            <a:ext cx="920496" cy="8473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92" y="5875560"/>
            <a:ext cx="646176" cy="6339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486" y="3150750"/>
            <a:ext cx="411947" cy="7744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9" b="8532"/>
          <a:stretch/>
        </p:blipFill>
        <p:spPr>
          <a:xfrm>
            <a:off x="7463118" y="5772279"/>
            <a:ext cx="1313394" cy="802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793" y="5712761"/>
            <a:ext cx="1372116" cy="899498"/>
          </a:xfrm>
          <a:prstGeom prst="rect">
            <a:avLst/>
          </a:prstGeom>
        </p:spPr>
      </p:pic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964" y="3085056"/>
            <a:ext cx="969264" cy="829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564" y="1532114"/>
            <a:ext cx="1517904" cy="10424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00" y="5713850"/>
            <a:ext cx="1560576" cy="8717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4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5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67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</a:t>
            </a:r>
            <a:endParaRPr/>
          </a:p>
        </p:txBody>
      </p:sp>
      <p:sp>
        <p:nvSpPr>
          <p:cNvPr id="367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</a:t>
            </a:r>
            <a:endParaRPr/>
          </a:p>
        </p:txBody>
      </p:sp>
      <p:sp>
        <p:nvSpPr>
          <p:cNvPr id="367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hamster</a:t>
            </a:r>
            <a:endParaRPr/>
          </a:p>
        </p:txBody>
      </p:sp>
      <p:sp>
        <p:nvSpPr>
          <p:cNvPr id="367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guinea pig</a:t>
            </a:r>
            <a:endParaRPr/>
          </a:p>
        </p:txBody>
      </p:sp>
      <p:sp>
        <p:nvSpPr>
          <p:cNvPr id="3675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rabbit</a:t>
            </a:r>
            <a:endParaRPr/>
          </a:p>
        </p:txBody>
      </p:sp>
      <p:sp>
        <p:nvSpPr>
          <p:cNvPr id="3676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677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</a:t>
            </a:r>
            <a:endParaRPr/>
          </a:p>
        </p:txBody>
      </p:sp>
      <p:pic>
        <p:nvPicPr>
          <p:cNvPr id="3684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685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3686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rat</a:t>
            </a:r>
            <a:endParaRPr/>
          </a:p>
        </p:txBody>
      </p:sp>
      <p:sp>
        <p:nvSpPr>
          <p:cNvPr id="3687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</a:t>
            </a:r>
            <a:endParaRPr/>
          </a:p>
        </p:txBody>
      </p:sp>
      <p:pic>
        <p:nvPicPr>
          <p:cNvPr id="3688" name="Picture 60"/>
          <p:cNvPicPr/>
          <p:nvPr/>
        </p:nvPicPr>
        <p:blipFill>
          <a:blip r:embed="rId4"/>
          <a:stretch/>
        </p:blipFill>
        <p:spPr>
          <a:xfrm>
            <a:off x="396360" y="4284720"/>
            <a:ext cx="1076040" cy="1076040"/>
          </a:xfrm>
          <a:prstGeom prst="rect">
            <a:avLst/>
          </a:prstGeom>
          <a:ln>
            <a:noFill/>
          </a:ln>
        </p:spPr>
      </p:pic>
      <p:pic>
        <p:nvPicPr>
          <p:cNvPr id="3689" name="Picture 61"/>
          <p:cNvPicPr/>
          <p:nvPr/>
        </p:nvPicPr>
        <p:blipFill>
          <a:blip r:embed="rId5"/>
          <a:stretch/>
        </p:blipFill>
        <p:spPr>
          <a:xfrm>
            <a:off x="2838240" y="1676520"/>
            <a:ext cx="708840" cy="708120"/>
          </a:xfrm>
          <a:prstGeom prst="rect">
            <a:avLst/>
          </a:prstGeom>
          <a:ln>
            <a:noFill/>
          </a:ln>
        </p:spPr>
      </p:pic>
      <p:pic>
        <p:nvPicPr>
          <p:cNvPr id="3690" name="Picture 62"/>
          <p:cNvPicPr/>
          <p:nvPr/>
        </p:nvPicPr>
        <p:blipFill>
          <a:blip r:embed="rId6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691" name="Picture 63"/>
          <p:cNvPicPr/>
          <p:nvPr/>
        </p:nvPicPr>
        <p:blipFill>
          <a:blip r:embed="rId7"/>
          <a:stretch/>
        </p:blipFill>
        <p:spPr>
          <a:xfrm>
            <a:off x="45720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3692" name="Picture 64"/>
          <p:cNvPicPr/>
          <p:nvPr/>
        </p:nvPicPr>
        <p:blipFill>
          <a:blip r:embed="rId8"/>
          <a:stretch/>
        </p:blipFill>
        <p:spPr>
          <a:xfrm>
            <a:off x="4255920" y="181008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3693" name="Picture 65"/>
          <p:cNvPicPr/>
          <p:nvPr/>
        </p:nvPicPr>
        <p:blipFill>
          <a:blip r:embed="rId9"/>
          <a:stretch/>
        </p:blipFill>
        <p:spPr>
          <a:xfrm>
            <a:off x="7620120" y="2971800"/>
            <a:ext cx="1153440" cy="1153440"/>
          </a:xfrm>
          <a:prstGeom prst="rect">
            <a:avLst/>
          </a:prstGeom>
          <a:ln>
            <a:noFill/>
          </a:ln>
        </p:spPr>
      </p:pic>
      <p:pic>
        <p:nvPicPr>
          <p:cNvPr id="3694" name="Picture 66"/>
          <p:cNvPicPr/>
          <p:nvPr/>
        </p:nvPicPr>
        <p:blipFill>
          <a:blip r:embed="rId10"/>
          <a:stretch/>
        </p:blipFill>
        <p:spPr>
          <a:xfrm>
            <a:off x="7620120" y="1676520"/>
            <a:ext cx="1046880" cy="1046880"/>
          </a:xfrm>
          <a:prstGeom prst="rect">
            <a:avLst/>
          </a:prstGeom>
          <a:ln>
            <a:noFill/>
          </a:ln>
        </p:spPr>
      </p:pic>
      <p:pic>
        <p:nvPicPr>
          <p:cNvPr id="3695" name="Picture 72"/>
          <p:cNvPicPr/>
          <p:nvPr/>
        </p:nvPicPr>
        <p:blipFill>
          <a:blip r:embed="rId11"/>
          <a:stretch/>
        </p:blipFill>
        <p:spPr>
          <a:xfrm>
            <a:off x="396252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696" name="Picture 90"/>
          <p:cNvPicPr/>
          <p:nvPr/>
        </p:nvPicPr>
        <p:blipFill>
          <a:blip r:embed="rId12"/>
          <a:stretch/>
        </p:blipFill>
        <p:spPr>
          <a:xfrm>
            <a:off x="2344680" y="31068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3697" name="Picture 96"/>
          <p:cNvPicPr/>
          <p:nvPr/>
        </p:nvPicPr>
        <p:blipFill>
          <a:blip r:embed="rId4"/>
          <a:stretch/>
        </p:blipFill>
        <p:spPr>
          <a:xfrm>
            <a:off x="1956240" y="1590120"/>
            <a:ext cx="944640" cy="944640"/>
          </a:xfrm>
          <a:prstGeom prst="rect">
            <a:avLst/>
          </a:prstGeom>
          <a:ln>
            <a:noFill/>
          </a:ln>
        </p:spPr>
      </p:pic>
      <p:pic>
        <p:nvPicPr>
          <p:cNvPr id="3698" name="Picture 102"/>
          <p:cNvPicPr/>
          <p:nvPr/>
        </p:nvPicPr>
        <p:blipFill>
          <a:blip r:embed="rId9"/>
          <a:stretch/>
        </p:blipFill>
        <p:spPr>
          <a:xfrm>
            <a:off x="2838600" y="2173320"/>
            <a:ext cx="493200" cy="493200"/>
          </a:xfrm>
          <a:prstGeom prst="rect">
            <a:avLst/>
          </a:prstGeom>
          <a:ln>
            <a:noFill/>
          </a:ln>
        </p:spPr>
      </p:pic>
      <p:pic>
        <p:nvPicPr>
          <p:cNvPr id="3699" name="Picture 103"/>
          <p:cNvPicPr/>
          <p:nvPr/>
        </p:nvPicPr>
        <p:blipFill>
          <a:blip r:embed="rId5"/>
          <a:stretch/>
        </p:blipFill>
        <p:spPr>
          <a:xfrm>
            <a:off x="5943240" y="3074760"/>
            <a:ext cx="914400" cy="913680"/>
          </a:xfrm>
          <a:prstGeom prst="rect">
            <a:avLst/>
          </a:prstGeom>
          <a:ln>
            <a:noFill/>
          </a:ln>
        </p:spPr>
      </p:pic>
      <p:sp>
        <p:nvSpPr>
          <p:cNvPr id="3700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pets</a:t>
            </a:r>
            <a:endParaRPr lang="en-US" dirty="0"/>
          </a:p>
        </p:txBody>
      </p:sp>
      <p:sp>
        <p:nvSpPr>
          <p:cNvPr id="57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6" name="Picture 69"/>
          <p:cNvPicPr/>
          <p:nvPr/>
        </p:nvPicPr>
        <p:blipFill>
          <a:blip r:embed="rId1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1" name="Picture 70"/>
          <p:cNvPicPr/>
          <p:nvPr/>
        </p:nvPicPr>
        <p:blipFill>
          <a:blip r:embed="rId1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2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3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4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5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6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7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8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9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0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1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2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3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4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5000" strike="noStrike">
                <a:solidFill>
                  <a:srgbClr val="000000"/>
                </a:solidFill>
                <a:latin typeface="Comic Sans MS"/>
                <a:ea typeface="DejaVu Sans"/>
              </a:rPr>
              <a:t>??</a:t>
            </a:r>
            <a:endParaRPr/>
          </a:p>
        </p:txBody>
      </p:sp>
      <p:sp>
        <p:nvSpPr>
          <p:cNvPr id="3715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6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7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1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23" name="CustomShape 23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thing</a:t>
            </a:r>
            <a:endParaRPr/>
          </a:p>
        </p:txBody>
      </p:sp>
      <p:sp>
        <p:nvSpPr>
          <p:cNvPr id="3724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bag</a:t>
            </a:r>
            <a:endParaRPr/>
          </a:p>
        </p:txBody>
      </p:sp>
      <p:sp>
        <p:nvSpPr>
          <p:cNvPr id="3725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</a:t>
            </a:r>
            <a:endParaRPr/>
          </a:p>
        </p:txBody>
      </p:sp>
      <p:sp>
        <p:nvSpPr>
          <p:cNvPr id="3726" name="CustomShape 26"/>
          <p:cNvSpPr/>
          <p:nvPr/>
        </p:nvSpPr>
        <p:spPr>
          <a:xfrm>
            <a:off x="1981080" y="29379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3727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3728" name="CustomShape 2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idea</a:t>
            </a:r>
            <a:endParaRPr/>
          </a:p>
        </p:txBody>
      </p:sp>
      <p:sp>
        <p:nvSpPr>
          <p:cNvPr id="3729" name="CustomShape 29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3734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3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736" name="CustomShape 33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candle</a:t>
            </a:r>
            <a:endParaRPr/>
          </a:p>
        </p:txBody>
      </p:sp>
      <p:sp>
        <p:nvSpPr>
          <p:cNvPr id="3737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3738" name="Picture 46"/>
          <p:cNvPicPr/>
          <p:nvPr/>
        </p:nvPicPr>
        <p:blipFill>
          <a:blip r:embed="rId4"/>
          <a:stretch/>
        </p:blipFill>
        <p:spPr>
          <a:xfrm>
            <a:off x="5981760" y="314496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739" name="Picture 47"/>
          <p:cNvPicPr/>
          <p:nvPr/>
        </p:nvPicPr>
        <p:blipFill>
          <a:blip r:embed="rId5"/>
          <a:stretch/>
        </p:blipFill>
        <p:spPr>
          <a:xfrm rot="5400000">
            <a:off x="3958920" y="2937960"/>
            <a:ext cx="1226880" cy="1226880"/>
          </a:xfrm>
          <a:prstGeom prst="rect">
            <a:avLst/>
          </a:prstGeom>
          <a:ln>
            <a:noFill/>
          </a:ln>
        </p:spPr>
      </p:pic>
      <p:pic>
        <p:nvPicPr>
          <p:cNvPr id="3740" name="Picture 48"/>
          <p:cNvPicPr/>
          <p:nvPr/>
        </p:nvPicPr>
        <p:blipFill>
          <a:blip r:embed="rId6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3741" name="Picture 60"/>
          <p:cNvPicPr/>
          <p:nvPr/>
        </p:nvPicPr>
        <p:blipFill>
          <a:blip r:embed="rId7"/>
          <a:stretch/>
        </p:blipFill>
        <p:spPr>
          <a:xfrm>
            <a:off x="7723800" y="181476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3742" name="Picture 62"/>
          <p:cNvPicPr/>
          <p:nvPr/>
        </p:nvPicPr>
        <p:blipFill>
          <a:blip r:embed="rId8"/>
          <a:stretch/>
        </p:blipFill>
        <p:spPr>
          <a:xfrm>
            <a:off x="533520" y="3124080"/>
            <a:ext cx="810360" cy="810360"/>
          </a:xfrm>
          <a:prstGeom prst="rect">
            <a:avLst/>
          </a:prstGeom>
          <a:ln>
            <a:noFill/>
          </a:ln>
        </p:spPr>
      </p:pic>
      <p:sp>
        <p:nvSpPr>
          <p:cNvPr id="3743" name="CustomShape 3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44" name="CustomShape 3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battery</a:t>
            </a:r>
            <a:endParaRPr/>
          </a:p>
        </p:txBody>
      </p:sp>
      <p:pic>
        <p:nvPicPr>
          <p:cNvPr id="3747" name="Picture 66"/>
          <p:cNvPicPr/>
          <p:nvPr/>
        </p:nvPicPr>
        <p:blipFill>
          <a:blip r:embed="rId9"/>
          <a:stretch/>
        </p:blipFill>
        <p:spPr>
          <a:xfrm>
            <a:off x="2870640" y="1962000"/>
            <a:ext cx="651960" cy="651960"/>
          </a:xfrm>
          <a:prstGeom prst="rect">
            <a:avLst/>
          </a:prstGeom>
          <a:ln>
            <a:noFill/>
          </a:ln>
        </p:spPr>
      </p:pic>
      <p:pic>
        <p:nvPicPr>
          <p:cNvPr id="3748" name="Picture 71"/>
          <p:cNvPicPr/>
          <p:nvPr/>
        </p:nvPicPr>
        <p:blipFill>
          <a:blip r:embed="rId10"/>
          <a:stretch/>
        </p:blipFill>
        <p:spPr>
          <a:xfrm>
            <a:off x="1956240" y="1852920"/>
            <a:ext cx="608760" cy="608760"/>
          </a:xfrm>
          <a:prstGeom prst="rect">
            <a:avLst/>
          </a:prstGeom>
          <a:ln>
            <a:noFill/>
          </a:ln>
        </p:spPr>
      </p:pic>
      <p:pic>
        <p:nvPicPr>
          <p:cNvPr id="3749" name="Picture 72"/>
          <p:cNvPicPr/>
          <p:nvPr/>
        </p:nvPicPr>
        <p:blipFill>
          <a:blip r:embed="rId11"/>
          <a:stretch/>
        </p:blipFill>
        <p:spPr>
          <a:xfrm>
            <a:off x="2451600" y="18147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3750" name="Picture 90"/>
          <p:cNvPicPr/>
          <p:nvPr/>
        </p:nvPicPr>
        <p:blipFill>
          <a:blip r:embed="rId12"/>
          <a:stretch/>
        </p:blipFill>
        <p:spPr>
          <a:xfrm>
            <a:off x="4191120" y="1828800"/>
            <a:ext cx="802800" cy="802800"/>
          </a:xfrm>
          <a:prstGeom prst="rect">
            <a:avLst/>
          </a:prstGeom>
          <a:ln>
            <a:noFill/>
          </a:ln>
        </p:spPr>
      </p:pic>
      <p:pic>
        <p:nvPicPr>
          <p:cNvPr id="3751" name="Picture 63"/>
          <p:cNvPicPr/>
          <p:nvPr/>
        </p:nvPicPr>
        <p:blipFill>
          <a:blip r:embed="rId13"/>
          <a:stretch/>
        </p:blipFill>
        <p:spPr>
          <a:xfrm>
            <a:off x="6445440" y="4483800"/>
            <a:ext cx="519840" cy="519840"/>
          </a:xfrm>
          <a:prstGeom prst="rect">
            <a:avLst/>
          </a:prstGeom>
          <a:ln>
            <a:noFill/>
          </a:ln>
        </p:spPr>
      </p:pic>
      <p:pic>
        <p:nvPicPr>
          <p:cNvPr id="3752" name="Picture 92"/>
          <p:cNvPicPr/>
          <p:nvPr/>
        </p:nvPicPr>
        <p:blipFill>
          <a:blip r:embed="rId14"/>
          <a:stretch/>
        </p:blipFill>
        <p:spPr>
          <a:xfrm>
            <a:off x="2398320" y="3144960"/>
            <a:ext cx="943920" cy="943920"/>
          </a:xfrm>
          <a:prstGeom prst="rect">
            <a:avLst/>
          </a:prstGeom>
          <a:ln>
            <a:noFill/>
          </a:ln>
        </p:spPr>
      </p:pic>
      <p:pic>
        <p:nvPicPr>
          <p:cNvPr id="3753" name="Picture 93"/>
          <p:cNvPicPr/>
          <p:nvPr/>
        </p:nvPicPr>
        <p:blipFill>
          <a:blip r:embed="rId15"/>
          <a:stretch/>
        </p:blipFill>
        <p:spPr>
          <a:xfrm>
            <a:off x="5867280" y="452952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3754" name="Picture 94"/>
          <p:cNvPicPr/>
          <p:nvPr/>
        </p:nvPicPr>
        <p:blipFill>
          <a:blip r:embed="rId15"/>
          <a:stretch/>
        </p:blipFill>
        <p:spPr>
          <a:xfrm>
            <a:off x="7348320" y="4483800"/>
            <a:ext cx="847800" cy="847800"/>
          </a:xfrm>
          <a:prstGeom prst="rect">
            <a:avLst/>
          </a:prstGeom>
          <a:ln>
            <a:noFill/>
          </a:ln>
        </p:spPr>
      </p:pic>
      <p:sp>
        <p:nvSpPr>
          <p:cNvPr id="3755" name="CustomShape 39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problem</a:t>
            </a:r>
            <a:endParaRPr/>
          </a:p>
        </p:txBody>
      </p:sp>
      <p:sp>
        <p:nvSpPr>
          <p:cNvPr id="3756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lot</a:t>
            </a:r>
            <a:endParaRPr/>
          </a:p>
        </p:txBody>
      </p:sp>
      <p:sp>
        <p:nvSpPr>
          <p:cNvPr id="3757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part</a:t>
            </a:r>
            <a:endParaRPr/>
          </a:p>
        </p:txBody>
      </p:sp>
      <p:pic>
        <p:nvPicPr>
          <p:cNvPr id="3758" name="Picture 98"/>
          <p:cNvPicPr/>
          <p:nvPr/>
        </p:nvPicPr>
        <p:blipFill>
          <a:blip r:embed="rId16"/>
          <a:srcRect l="22968" t="46445"/>
          <a:stretch/>
        </p:blipFill>
        <p:spPr>
          <a:xfrm>
            <a:off x="4038480" y="4587120"/>
            <a:ext cx="1073880" cy="746280"/>
          </a:xfrm>
          <a:prstGeom prst="rect">
            <a:avLst/>
          </a:prstGeom>
          <a:ln>
            <a:noFill/>
          </a:ln>
        </p:spPr>
      </p:pic>
      <p:pic>
        <p:nvPicPr>
          <p:cNvPr id="3759" name="Picture 101"/>
          <p:cNvPicPr/>
          <p:nvPr/>
        </p:nvPicPr>
        <p:blipFill>
          <a:blip r:embed="rId17"/>
          <a:stretch/>
        </p:blipFill>
        <p:spPr>
          <a:xfrm>
            <a:off x="2398320" y="4446000"/>
            <a:ext cx="812520" cy="812520"/>
          </a:xfrm>
          <a:prstGeom prst="rect">
            <a:avLst/>
          </a:prstGeom>
          <a:ln>
            <a:noFill/>
          </a:ln>
        </p:spPr>
      </p:pic>
      <p:sp>
        <p:nvSpPr>
          <p:cNvPr id="3760" name="CustomShape 42"/>
          <p:cNvSpPr/>
          <p:nvPr/>
        </p:nvSpPr>
        <p:spPr>
          <a:xfrm flipH="1">
            <a:off x="556200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camera</a:t>
            </a:r>
            <a:endParaRPr/>
          </a:p>
        </p:txBody>
      </p:sp>
      <p:sp>
        <p:nvSpPr>
          <p:cNvPr id="3761" name="CustomShape 4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62" name="Picture 104"/>
          <p:cNvPicPr/>
          <p:nvPr/>
        </p:nvPicPr>
        <p:blipFill>
          <a:blip r:embed="rId4"/>
          <a:stretch/>
        </p:blipFill>
        <p:spPr>
          <a:xfrm>
            <a:off x="655920" y="4483800"/>
            <a:ext cx="523080" cy="523080"/>
          </a:xfrm>
          <a:prstGeom prst="rect">
            <a:avLst/>
          </a:prstGeom>
          <a:ln>
            <a:noFill/>
          </a:ln>
        </p:spPr>
      </p:pic>
      <p:pic>
        <p:nvPicPr>
          <p:cNvPr id="3763" name="Picture 105"/>
          <p:cNvPicPr/>
          <p:nvPr/>
        </p:nvPicPr>
        <p:blipFill>
          <a:blip r:embed="rId12"/>
          <a:stretch/>
        </p:blipFill>
        <p:spPr>
          <a:xfrm>
            <a:off x="275040" y="4800600"/>
            <a:ext cx="486000" cy="486000"/>
          </a:xfrm>
          <a:prstGeom prst="rect">
            <a:avLst/>
          </a:prstGeom>
          <a:ln>
            <a:noFill/>
          </a:ln>
        </p:spPr>
      </p:pic>
      <p:pic>
        <p:nvPicPr>
          <p:cNvPr id="3764" name="Picture 106"/>
          <p:cNvPicPr/>
          <p:nvPr/>
        </p:nvPicPr>
        <p:blipFill>
          <a:blip r:embed="rId9"/>
          <a:stretch/>
        </p:blipFill>
        <p:spPr>
          <a:xfrm>
            <a:off x="972720" y="4606560"/>
            <a:ext cx="651960" cy="651960"/>
          </a:xfrm>
          <a:prstGeom prst="rect">
            <a:avLst/>
          </a:prstGeom>
          <a:ln>
            <a:noFill/>
          </a:ln>
        </p:spPr>
      </p:pic>
      <p:sp>
        <p:nvSpPr>
          <p:cNvPr id="3765" name="CustomShape 44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stuff</a:t>
            </a:r>
            <a:endParaRPr/>
          </a:p>
        </p:txBody>
      </p:sp>
      <p:sp>
        <p:nvSpPr>
          <p:cNvPr id="3766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735440" cy="1243800"/>
          </a:xfrm>
        </p:spPr>
        <p:txBody>
          <a:bodyPr/>
          <a:lstStyle/>
          <a:p>
            <a:r>
              <a:rPr lang="en-US" dirty="0" smtClean="0"/>
              <a:t>Common things</a:t>
            </a:r>
            <a:endParaRPr lang="en-US" dirty="0"/>
          </a:p>
        </p:txBody>
      </p:sp>
      <p:sp>
        <p:nvSpPr>
          <p:cNvPr id="69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824" y="1828800"/>
            <a:ext cx="1225296" cy="725424"/>
          </a:xfrm>
          <a:prstGeom prst="rect">
            <a:avLst/>
          </a:prstGeom>
        </p:spPr>
      </p:pic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0" name="Picture 69"/>
          <p:cNvPicPr/>
          <p:nvPr/>
        </p:nvPicPr>
        <p:blipFill>
          <a:blip r:embed="rId1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1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3" name="Picture 70"/>
          <p:cNvPicPr/>
          <p:nvPr/>
        </p:nvPicPr>
        <p:blipFill>
          <a:blip r:embed="rId2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790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wild animal</a:t>
            </a:r>
            <a:endParaRPr/>
          </a:p>
        </p:txBody>
      </p:sp>
      <p:sp>
        <p:nvSpPr>
          <p:cNvPr id="3791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zebra</a:t>
            </a:r>
            <a:endParaRPr/>
          </a:p>
        </p:txBody>
      </p:sp>
      <p:sp>
        <p:nvSpPr>
          <p:cNvPr id="3792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snake</a:t>
            </a:r>
            <a:endParaRPr/>
          </a:p>
        </p:txBody>
      </p:sp>
      <p:sp>
        <p:nvSpPr>
          <p:cNvPr id="37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bear</a:t>
            </a:r>
            <a:endParaRPr/>
          </a:p>
        </p:txBody>
      </p:sp>
      <p:sp>
        <p:nvSpPr>
          <p:cNvPr id="37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camel</a:t>
            </a:r>
            <a:endParaRPr/>
          </a:p>
        </p:txBody>
      </p:sp>
      <p:sp>
        <p:nvSpPr>
          <p:cNvPr id="3795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cheetah</a:t>
            </a:r>
            <a:endParaRPr/>
          </a:p>
        </p:txBody>
      </p:sp>
      <p:sp>
        <p:nvSpPr>
          <p:cNvPr id="3796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deer</a:t>
            </a:r>
            <a:endParaRPr/>
          </a:p>
        </p:txBody>
      </p:sp>
      <p:sp>
        <p:nvSpPr>
          <p:cNvPr id="3798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3801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80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04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monkey</a:t>
            </a:r>
            <a:endParaRPr/>
          </a:p>
        </p:txBody>
      </p:sp>
      <p:sp>
        <p:nvSpPr>
          <p:cNvPr id="3805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elephant</a:t>
            </a:r>
            <a:endParaRPr/>
          </a:p>
        </p:txBody>
      </p:sp>
      <p:sp>
        <p:nvSpPr>
          <p:cNvPr id="3806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giraffe</a:t>
            </a:r>
            <a:endParaRPr/>
          </a:p>
        </p:txBody>
      </p:sp>
      <p:sp>
        <p:nvSpPr>
          <p:cNvPr id="3807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gorilla</a:t>
            </a:r>
            <a:endParaRPr/>
          </a:p>
        </p:txBody>
      </p:sp>
      <p:pic>
        <p:nvPicPr>
          <p:cNvPr id="3808" name="Picture 44"/>
          <p:cNvPicPr/>
          <p:nvPr/>
        </p:nvPicPr>
        <p:blipFill>
          <a:blip r:embed="rId4"/>
          <a:stretch/>
        </p:blipFill>
        <p:spPr>
          <a:xfrm>
            <a:off x="4114800" y="172944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3809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hippo</a:t>
            </a:r>
            <a:endParaRPr/>
          </a:p>
        </p:txBody>
      </p:sp>
      <p:sp>
        <p:nvSpPr>
          <p:cNvPr id="3810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lion</a:t>
            </a:r>
            <a:endParaRPr/>
          </a:p>
        </p:txBody>
      </p:sp>
      <p:sp>
        <p:nvSpPr>
          <p:cNvPr id="3811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tiger</a:t>
            </a:r>
            <a:endParaRPr/>
          </a:p>
        </p:txBody>
      </p:sp>
      <p:sp>
        <p:nvSpPr>
          <p:cNvPr id="3812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rhinoceros</a:t>
            </a:r>
            <a:endParaRPr/>
          </a:p>
        </p:txBody>
      </p:sp>
      <p:pic>
        <p:nvPicPr>
          <p:cNvPr id="3813" name="Picture 61"/>
          <p:cNvPicPr/>
          <p:nvPr/>
        </p:nvPicPr>
        <p:blipFill>
          <a:blip r:embed="rId5"/>
          <a:stretch/>
        </p:blipFill>
        <p:spPr>
          <a:xfrm>
            <a:off x="5875200" y="175932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3814" name="Picture 62"/>
          <p:cNvPicPr/>
          <p:nvPr/>
        </p:nvPicPr>
        <p:blipFill>
          <a:blip r:embed="rId6"/>
          <a:stretch/>
        </p:blipFill>
        <p:spPr>
          <a:xfrm>
            <a:off x="457200" y="3049560"/>
            <a:ext cx="988200" cy="988200"/>
          </a:xfrm>
          <a:prstGeom prst="rect">
            <a:avLst/>
          </a:prstGeom>
          <a:ln>
            <a:noFill/>
          </a:ln>
        </p:spPr>
      </p:pic>
      <p:pic>
        <p:nvPicPr>
          <p:cNvPr id="3815" name="Picture 63"/>
          <p:cNvPicPr/>
          <p:nvPr/>
        </p:nvPicPr>
        <p:blipFill>
          <a:blip r:embed="rId7"/>
          <a:stretch/>
        </p:blipFill>
        <p:spPr>
          <a:xfrm>
            <a:off x="5867280" y="3048120"/>
            <a:ext cx="950040" cy="950040"/>
          </a:xfrm>
          <a:prstGeom prst="rect">
            <a:avLst/>
          </a:prstGeom>
          <a:ln>
            <a:noFill/>
          </a:ln>
        </p:spPr>
      </p:pic>
      <p:pic>
        <p:nvPicPr>
          <p:cNvPr id="3816" name="Picture 64"/>
          <p:cNvPicPr/>
          <p:nvPr/>
        </p:nvPicPr>
        <p:blipFill>
          <a:blip r:embed="rId8"/>
          <a:stretch/>
        </p:blipFill>
        <p:spPr>
          <a:xfrm>
            <a:off x="7696080" y="304812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3817" name="Picture 65"/>
          <p:cNvPicPr/>
          <p:nvPr/>
        </p:nvPicPr>
        <p:blipFill>
          <a:blip r:embed="rId9"/>
          <a:stretch/>
        </p:blipFill>
        <p:spPr>
          <a:xfrm>
            <a:off x="4038480" y="3094920"/>
            <a:ext cx="1019160" cy="1019160"/>
          </a:xfrm>
          <a:prstGeom prst="rect">
            <a:avLst/>
          </a:prstGeom>
          <a:ln>
            <a:noFill/>
          </a:ln>
        </p:spPr>
      </p:pic>
      <p:pic>
        <p:nvPicPr>
          <p:cNvPr id="3818" name="Picture 66"/>
          <p:cNvPicPr/>
          <p:nvPr/>
        </p:nvPicPr>
        <p:blipFill>
          <a:blip r:embed="rId10"/>
          <a:stretch/>
        </p:blipFill>
        <p:spPr>
          <a:xfrm>
            <a:off x="22860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3819" name="Picture 71"/>
          <p:cNvPicPr/>
          <p:nvPr/>
        </p:nvPicPr>
        <p:blipFill>
          <a:blip r:embed="rId11"/>
          <a:stretch/>
        </p:blipFill>
        <p:spPr>
          <a:xfrm>
            <a:off x="7708680" y="175248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0" name="Picture 72"/>
          <p:cNvPicPr/>
          <p:nvPr/>
        </p:nvPicPr>
        <p:blipFill>
          <a:blip r:embed="rId12"/>
          <a:stretch/>
        </p:blipFill>
        <p:spPr>
          <a:xfrm>
            <a:off x="4121280" y="437040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821" name="Picture 90"/>
          <p:cNvPicPr/>
          <p:nvPr/>
        </p:nvPicPr>
        <p:blipFill>
          <a:blip r:embed="rId13"/>
          <a:stretch/>
        </p:blipFill>
        <p:spPr>
          <a:xfrm>
            <a:off x="5875200" y="440028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3822" name="Picture 92"/>
          <p:cNvPicPr/>
          <p:nvPr/>
        </p:nvPicPr>
        <p:blipFill>
          <a:blip r:embed="rId14"/>
          <a:stretch/>
        </p:blipFill>
        <p:spPr>
          <a:xfrm>
            <a:off x="7694640" y="4403160"/>
            <a:ext cx="915120" cy="915120"/>
          </a:xfrm>
          <a:prstGeom prst="rect">
            <a:avLst/>
          </a:prstGeom>
          <a:ln>
            <a:noFill/>
          </a:ln>
        </p:spPr>
      </p:pic>
      <p:pic>
        <p:nvPicPr>
          <p:cNvPr id="3823" name="Picture 93"/>
          <p:cNvPicPr/>
          <p:nvPr/>
        </p:nvPicPr>
        <p:blipFill>
          <a:blip r:embed="rId15"/>
          <a:stretch/>
        </p:blipFill>
        <p:spPr>
          <a:xfrm>
            <a:off x="2377080" y="4495680"/>
            <a:ext cx="822600" cy="822600"/>
          </a:xfrm>
          <a:prstGeom prst="rect">
            <a:avLst/>
          </a:prstGeom>
          <a:ln>
            <a:noFill/>
          </a:ln>
        </p:spPr>
      </p:pic>
      <p:pic>
        <p:nvPicPr>
          <p:cNvPr id="3824" name="Picture 94"/>
          <p:cNvPicPr/>
          <p:nvPr/>
        </p:nvPicPr>
        <p:blipFill>
          <a:blip r:embed="rId16"/>
          <a:stretch/>
        </p:blipFill>
        <p:spPr>
          <a:xfrm>
            <a:off x="609480" y="449568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5" name="Picture 95"/>
          <p:cNvPicPr/>
          <p:nvPr/>
        </p:nvPicPr>
        <p:blipFill>
          <a:blip r:embed="rId17"/>
          <a:stretch/>
        </p:blipFill>
        <p:spPr>
          <a:xfrm>
            <a:off x="457200" y="5719320"/>
            <a:ext cx="1137960" cy="1137960"/>
          </a:xfrm>
          <a:prstGeom prst="rect">
            <a:avLst/>
          </a:prstGeom>
          <a:ln>
            <a:noFill/>
          </a:ln>
        </p:spPr>
      </p:pic>
      <p:pic>
        <p:nvPicPr>
          <p:cNvPr id="3826" name="Picture 96"/>
          <p:cNvPicPr/>
          <p:nvPr/>
        </p:nvPicPr>
        <p:blipFill>
          <a:blip r:embed="rId4"/>
          <a:stretch/>
        </p:blipFill>
        <p:spPr>
          <a:xfrm>
            <a:off x="2643840" y="1672560"/>
            <a:ext cx="936720" cy="936720"/>
          </a:xfrm>
          <a:prstGeom prst="rect">
            <a:avLst/>
          </a:prstGeom>
          <a:ln>
            <a:noFill/>
          </a:ln>
        </p:spPr>
      </p:pic>
      <p:pic>
        <p:nvPicPr>
          <p:cNvPr id="3827" name="Picture 97"/>
          <p:cNvPicPr/>
          <p:nvPr/>
        </p:nvPicPr>
        <p:blipFill>
          <a:blip r:embed="rId16"/>
          <a:stretch/>
        </p:blipFill>
        <p:spPr>
          <a:xfrm>
            <a:off x="1988640" y="175932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828" name="Picture 98"/>
          <p:cNvPicPr/>
          <p:nvPr/>
        </p:nvPicPr>
        <p:blipFill>
          <a:blip r:embed="rId13"/>
          <a:stretch/>
        </p:blipFill>
        <p:spPr>
          <a:xfrm>
            <a:off x="2438280" y="1981080"/>
            <a:ext cx="670320" cy="670320"/>
          </a:xfrm>
          <a:prstGeom prst="rect">
            <a:avLst/>
          </a:prstGeom>
          <a:ln>
            <a:noFill/>
          </a:ln>
        </p:spPr>
      </p:pic>
      <p:sp>
        <p:nvSpPr>
          <p:cNvPr id="3829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Wild animals</a:t>
            </a:r>
            <a:endParaRPr lang="en-US" dirty="0"/>
          </a:p>
        </p:txBody>
      </p:sp>
      <p:sp>
        <p:nvSpPr>
          <p:cNvPr id="66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8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1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3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4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5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53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farm animal</a:t>
            </a:r>
            <a:endParaRPr/>
          </a:p>
        </p:txBody>
      </p:sp>
      <p:sp>
        <p:nvSpPr>
          <p:cNvPr id="3854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pig</a:t>
            </a:r>
            <a:endParaRPr/>
          </a:p>
        </p:txBody>
      </p:sp>
      <p:sp>
        <p:nvSpPr>
          <p:cNvPr id="3855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sheep</a:t>
            </a:r>
            <a:endParaRPr/>
          </a:p>
        </p:txBody>
      </p:sp>
      <p:sp>
        <p:nvSpPr>
          <p:cNvPr id="385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chicken</a:t>
            </a:r>
            <a:endParaRPr/>
          </a:p>
        </p:txBody>
      </p:sp>
      <p:sp>
        <p:nvSpPr>
          <p:cNvPr id="3857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</a:t>
            </a:r>
            <a:endParaRPr/>
          </a:p>
        </p:txBody>
      </p:sp>
      <p:sp>
        <p:nvSpPr>
          <p:cNvPr id="3858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cow</a:t>
            </a:r>
            <a:endParaRPr/>
          </a:p>
        </p:txBody>
      </p:sp>
      <p:pic>
        <p:nvPicPr>
          <p:cNvPr id="386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866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chick</a:t>
            </a:r>
            <a:endParaRPr/>
          </a:p>
        </p:txBody>
      </p:sp>
      <p:pic>
        <p:nvPicPr>
          <p:cNvPr id="3867" name="Picture 44"/>
          <p:cNvPicPr/>
          <p:nvPr/>
        </p:nvPicPr>
        <p:blipFill>
          <a:blip r:embed="rId4"/>
          <a:stretch/>
        </p:blipFill>
        <p:spPr>
          <a:xfrm>
            <a:off x="4011480" y="3021120"/>
            <a:ext cx="1092960" cy="1092960"/>
          </a:xfrm>
          <a:prstGeom prst="rect">
            <a:avLst/>
          </a:prstGeom>
          <a:ln>
            <a:noFill/>
          </a:ln>
        </p:spPr>
      </p:pic>
      <p:pic>
        <p:nvPicPr>
          <p:cNvPr id="3868" name="Picture 46"/>
          <p:cNvPicPr/>
          <p:nvPr/>
        </p:nvPicPr>
        <p:blipFill>
          <a:blip r:embed="rId5"/>
          <a:stretch/>
        </p:blipFill>
        <p:spPr>
          <a:xfrm>
            <a:off x="2209680" y="3021120"/>
            <a:ext cx="1132920" cy="1132920"/>
          </a:xfrm>
          <a:prstGeom prst="rect">
            <a:avLst/>
          </a:prstGeom>
          <a:ln>
            <a:noFill/>
          </a:ln>
        </p:spPr>
      </p:pic>
      <p:pic>
        <p:nvPicPr>
          <p:cNvPr id="3869" name="Picture 47"/>
          <p:cNvPicPr/>
          <p:nvPr/>
        </p:nvPicPr>
        <p:blipFill>
          <a:blip r:embed="rId6"/>
          <a:stretch/>
        </p:blipFill>
        <p:spPr>
          <a:xfrm>
            <a:off x="2563920" y="18399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0" name="Picture 48"/>
          <p:cNvPicPr/>
          <p:nvPr/>
        </p:nvPicPr>
        <p:blipFill>
          <a:blip r:embed="rId7"/>
          <a:stretch/>
        </p:blipFill>
        <p:spPr>
          <a:xfrm>
            <a:off x="5840280" y="1732680"/>
            <a:ext cx="1009800" cy="1009800"/>
          </a:xfrm>
          <a:prstGeom prst="rect">
            <a:avLst/>
          </a:prstGeom>
          <a:ln>
            <a:noFill/>
          </a:ln>
        </p:spPr>
      </p:pic>
      <p:pic>
        <p:nvPicPr>
          <p:cNvPr id="3871" name="Picture 60"/>
          <p:cNvPicPr/>
          <p:nvPr/>
        </p:nvPicPr>
        <p:blipFill>
          <a:blip r:embed="rId8"/>
          <a:stretch/>
        </p:blipFill>
        <p:spPr>
          <a:xfrm>
            <a:off x="588960" y="31798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3872" name="Picture 61"/>
          <p:cNvPicPr/>
          <p:nvPr/>
        </p:nvPicPr>
        <p:blipFill>
          <a:blip r:embed="rId9"/>
          <a:stretch/>
        </p:blipFill>
        <p:spPr>
          <a:xfrm>
            <a:off x="7772400" y="1817640"/>
            <a:ext cx="848520" cy="848520"/>
          </a:xfrm>
          <a:prstGeom prst="rect">
            <a:avLst/>
          </a:prstGeom>
          <a:ln>
            <a:noFill/>
          </a:ln>
        </p:spPr>
      </p:pic>
      <p:pic>
        <p:nvPicPr>
          <p:cNvPr id="3873" name="Picture 62"/>
          <p:cNvPicPr/>
          <p:nvPr/>
        </p:nvPicPr>
        <p:blipFill>
          <a:blip r:embed="rId10"/>
          <a:stretch/>
        </p:blipFill>
        <p:spPr>
          <a:xfrm>
            <a:off x="1986120" y="178308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3874" name="Picture 63"/>
          <p:cNvPicPr/>
          <p:nvPr/>
        </p:nvPicPr>
        <p:blipFill>
          <a:blip r:embed="rId11"/>
          <a:stretch/>
        </p:blipFill>
        <p:spPr>
          <a:xfrm>
            <a:off x="4189320" y="1792440"/>
            <a:ext cx="816840" cy="816840"/>
          </a:xfrm>
          <a:prstGeom prst="rect">
            <a:avLst/>
          </a:prstGeom>
          <a:ln>
            <a:noFill/>
          </a:ln>
        </p:spPr>
      </p:pic>
      <p:sp>
        <p:nvSpPr>
          <p:cNvPr id="3875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40" y="223920"/>
            <a:ext cx="4041150" cy="1243800"/>
          </a:xfrm>
        </p:spPr>
        <p:txBody>
          <a:bodyPr/>
          <a:lstStyle/>
          <a:p>
            <a:r>
              <a:rPr lang="en-US" smtClean="0"/>
              <a:t>Farm animals</a:t>
            </a:r>
            <a:endParaRPr lang="en-US"/>
          </a:p>
        </p:txBody>
      </p:sp>
      <p:sp>
        <p:nvSpPr>
          <p:cNvPr id="5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9" name="Picture 69"/>
          <p:cNvPicPr/>
          <p:nvPr/>
        </p:nvPicPr>
        <p:blipFill>
          <a:blip r:embed="rId1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4" name="Picture 70"/>
          <p:cNvPicPr/>
          <p:nvPr/>
        </p:nvPicPr>
        <p:blipFill>
          <a:blip r:embed="rId1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388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89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insect</a:t>
            </a:r>
            <a:endParaRPr/>
          </a:p>
        </p:txBody>
      </p:sp>
      <p:sp>
        <p:nvSpPr>
          <p:cNvPr id="390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caterpillar</a:t>
            </a:r>
            <a:endParaRPr/>
          </a:p>
        </p:txBody>
      </p:sp>
      <p:sp>
        <p:nvSpPr>
          <p:cNvPr id="390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slug</a:t>
            </a:r>
            <a:endParaRPr/>
          </a:p>
        </p:txBody>
      </p:sp>
      <p:sp>
        <p:nvSpPr>
          <p:cNvPr id="390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snail</a:t>
            </a:r>
            <a:endParaRPr/>
          </a:p>
        </p:txBody>
      </p:sp>
      <p:sp>
        <p:nvSpPr>
          <p:cNvPr id="390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bee</a:t>
            </a:r>
            <a:endParaRPr/>
          </a:p>
        </p:txBody>
      </p:sp>
      <p:sp>
        <p:nvSpPr>
          <p:cNvPr id="390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fly</a:t>
            </a:r>
            <a:endParaRPr/>
          </a:p>
        </p:txBody>
      </p:sp>
      <p:sp>
        <p:nvSpPr>
          <p:cNvPr id="3905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spider</a:t>
            </a:r>
            <a:endParaRPr/>
          </a:p>
        </p:txBody>
      </p:sp>
      <p:pic>
        <p:nvPicPr>
          <p:cNvPr id="3912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3913" name="Picture 71"/>
          <p:cNvPicPr/>
          <p:nvPr/>
        </p:nvPicPr>
        <p:blipFill>
          <a:blip r:embed="rId4"/>
          <a:stretch/>
        </p:blipFill>
        <p:spPr>
          <a:xfrm>
            <a:off x="5867280" y="1752480"/>
            <a:ext cx="897840" cy="897840"/>
          </a:xfrm>
          <a:prstGeom prst="rect">
            <a:avLst/>
          </a:prstGeom>
          <a:ln>
            <a:noFill/>
          </a:ln>
        </p:spPr>
      </p:pic>
      <p:pic>
        <p:nvPicPr>
          <p:cNvPr id="3914" name="Picture 92"/>
          <p:cNvPicPr/>
          <p:nvPr/>
        </p:nvPicPr>
        <p:blipFill>
          <a:blip r:embed="rId5"/>
          <a:stretch/>
        </p:blipFill>
        <p:spPr>
          <a:xfrm>
            <a:off x="7656120" y="1636560"/>
            <a:ext cx="1105920" cy="1105920"/>
          </a:xfrm>
          <a:prstGeom prst="rect">
            <a:avLst/>
          </a:prstGeom>
          <a:ln>
            <a:noFill/>
          </a:ln>
        </p:spPr>
      </p:pic>
      <p:pic>
        <p:nvPicPr>
          <p:cNvPr id="3915" name="Picture 93"/>
          <p:cNvPicPr/>
          <p:nvPr/>
        </p:nvPicPr>
        <p:blipFill>
          <a:blip r:embed="rId6"/>
          <a:stretch/>
        </p:blipFill>
        <p:spPr>
          <a:xfrm>
            <a:off x="515880" y="304812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3916" name="Picture 94"/>
          <p:cNvPicPr/>
          <p:nvPr/>
        </p:nvPicPr>
        <p:blipFill>
          <a:blip r:embed="rId7"/>
          <a:stretch/>
        </p:blipFill>
        <p:spPr>
          <a:xfrm>
            <a:off x="2365200" y="320364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3917" name="Picture 95"/>
          <p:cNvPicPr/>
          <p:nvPr/>
        </p:nvPicPr>
        <p:blipFill>
          <a:blip r:embed="rId8"/>
          <a:stretch/>
        </p:blipFill>
        <p:spPr>
          <a:xfrm>
            <a:off x="4184640" y="311796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18" name="Picture 96"/>
          <p:cNvPicPr/>
          <p:nvPr/>
        </p:nvPicPr>
        <p:blipFill>
          <a:blip r:embed="rId9"/>
          <a:stretch/>
        </p:blipFill>
        <p:spPr>
          <a:xfrm>
            <a:off x="4114800" y="1752480"/>
            <a:ext cx="928080" cy="928080"/>
          </a:xfrm>
          <a:prstGeom prst="rect">
            <a:avLst/>
          </a:prstGeom>
          <a:ln>
            <a:noFill/>
          </a:ln>
        </p:spPr>
      </p:pic>
      <p:pic>
        <p:nvPicPr>
          <p:cNvPr id="3919" name="Picture 97"/>
          <p:cNvPicPr/>
          <p:nvPr/>
        </p:nvPicPr>
        <p:blipFill>
          <a:blip r:embed="rId8"/>
          <a:stretch/>
        </p:blipFill>
        <p:spPr>
          <a:xfrm>
            <a:off x="1981080" y="1822320"/>
            <a:ext cx="843840" cy="843840"/>
          </a:xfrm>
          <a:prstGeom prst="rect">
            <a:avLst/>
          </a:prstGeom>
          <a:ln>
            <a:noFill/>
          </a:ln>
        </p:spPr>
      </p:pic>
      <p:pic>
        <p:nvPicPr>
          <p:cNvPr id="3920" name="Picture 98"/>
          <p:cNvPicPr/>
          <p:nvPr/>
        </p:nvPicPr>
        <p:blipFill>
          <a:blip r:embed="rId9"/>
          <a:stretch/>
        </p:blipFill>
        <p:spPr>
          <a:xfrm>
            <a:off x="2728800" y="16002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3921" name="Picture 99"/>
          <p:cNvPicPr/>
          <p:nvPr/>
        </p:nvPicPr>
        <p:blipFill>
          <a:blip r:embed="rId5"/>
          <a:stretch/>
        </p:blipFill>
        <p:spPr>
          <a:xfrm>
            <a:off x="2661120" y="1975320"/>
            <a:ext cx="767160" cy="767160"/>
          </a:xfrm>
          <a:prstGeom prst="rect">
            <a:avLst/>
          </a:prstGeom>
          <a:ln>
            <a:noFill/>
          </a:ln>
        </p:spPr>
      </p:pic>
      <p:sp>
        <p:nvSpPr>
          <p:cNvPr id="3922" name="CustomShape 3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insects</a:t>
            </a:r>
            <a:endParaRPr lang="en-US" dirty="0"/>
          </a:p>
        </p:txBody>
      </p:sp>
      <p:sp>
        <p:nvSpPr>
          <p:cNvPr id="5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1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4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2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5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4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</a:t>
            </a:r>
            <a:endParaRPr/>
          </a:p>
        </p:txBody>
      </p:sp>
      <p:sp>
        <p:nvSpPr>
          <p:cNvPr id="394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duck</a:t>
            </a:r>
            <a:endParaRPr/>
          </a:p>
        </p:txBody>
      </p:sp>
      <p:sp>
        <p:nvSpPr>
          <p:cNvPr id="394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parrot</a:t>
            </a:r>
            <a:endParaRPr/>
          </a:p>
        </p:txBody>
      </p:sp>
      <p:sp>
        <p:nvSpPr>
          <p:cNvPr id="3949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turkey</a:t>
            </a:r>
            <a:endParaRPr/>
          </a:p>
        </p:txBody>
      </p:sp>
      <p:sp>
        <p:nvSpPr>
          <p:cNvPr id="3950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goose</a:t>
            </a:r>
            <a:endParaRPr/>
          </a:p>
        </p:txBody>
      </p:sp>
      <p:sp>
        <p:nvSpPr>
          <p:cNvPr id="3951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swan</a:t>
            </a:r>
            <a:endParaRPr/>
          </a:p>
        </p:txBody>
      </p:sp>
      <p:sp>
        <p:nvSpPr>
          <p:cNvPr id="3952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peacock</a:t>
            </a:r>
            <a:endParaRPr/>
          </a:p>
        </p:txBody>
      </p:sp>
      <p:pic>
        <p:nvPicPr>
          <p:cNvPr id="39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3960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robin</a:t>
            </a:r>
            <a:endParaRPr/>
          </a:p>
        </p:txBody>
      </p:sp>
      <p:sp>
        <p:nvSpPr>
          <p:cNvPr id="3961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owl</a:t>
            </a:r>
            <a:endParaRPr/>
          </a:p>
        </p:txBody>
      </p:sp>
      <p:sp>
        <p:nvSpPr>
          <p:cNvPr id="3962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penguin</a:t>
            </a:r>
            <a:endParaRPr/>
          </a:p>
        </p:txBody>
      </p:sp>
      <p:pic>
        <p:nvPicPr>
          <p:cNvPr id="3963" name="Picture 59"/>
          <p:cNvPicPr/>
          <p:nvPr/>
        </p:nvPicPr>
        <p:blipFill>
          <a:blip r:embed="rId4"/>
          <a:stretch/>
        </p:blipFill>
        <p:spPr>
          <a:xfrm>
            <a:off x="533520" y="449568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3964" name="Picture 71"/>
          <p:cNvPicPr/>
          <p:nvPr/>
        </p:nvPicPr>
        <p:blipFill>
          <a:blip r:embed="rId5"/>
          <a:stretch/>
        </p:blipFill>
        <p:spPr>
          <a:xfrm>
            <a:off x="2414520" y="175248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3965" name="Picture 92"/>
          <p:cNvPicPr/>
          <p:nvPr/>
        </p:nvPicPr>
        <p:blipFill>
          <a:blip r:embed="rId6"/>
          <a:stretch/>
        </p:blipFill>
        <p:spPr>
          <a:xfrm>
            <a:off x="4114800" y="1752480"/>
            <a:ext cx="893160" cy="893160"/>
          </a:xfrm>
          <a:prstGeom prst="rect">
            <a:avLst/>
          </a:prstGeom>
          <a:ln>
            <a:noFill/>
          </a:ln>
        </p:spPr>
      </p:pic>
      <p:pic>
        <p:nvPicPr>
          <p:cNvPr id="3966" name="Picture 93"/>
          <p:cNvPicPr/>
          <p:nvPr/>
        </p:nvPicPr>
        <p:blipFill>
          <a:blip r:embed="rId7"/>
          <a:stretch/>
        </p:blipFill>
        <p:spPr>
          <a:xfrm>
            <a:off x="5943600" y="1833480"/>
            <a:ext cx="833040" cy="833040"/>
          </a:xfrm>
          <a:prstGeom prst="rect">
            <a:avLst/>
          </a:prstGeom>
          <a:ln>
            <a:noFill/>
          </a:ln>
        </p:spPr>
      </p:pic>
      <p:pic>
        <p:nvPicPr>
          <p:cNvPr id="3967" name="Picture 94"/>
          <p:cNvPicPr/>
          <p:nvPr/>
        </p:nvPicPr>
        <p:blipFill>
          <a:blip r:embed="rId8"/>
          <a:stretch/>
        </p:blipFill>
        <p:spPr>
          <a:xfrm>
            <a:off x="7734240" y="1752480"/>
            <a:ext cx="991440" cy="991440"/>
          </a:xfrm>
          <a:prstGeom prst="rect">
            <a:avLst/>
          </a:prstGeom>
          <a:ln>
            <a:noFill/>
          </a:ln>
        </p:spPr>
      </p:pic>
      <p:pic>
        <p:nvPicPr>
          <p:cNvPr id="3968" name="Picture 95"/>
          <p:cNvPicPr/>
          <p:nvPr/>
        </p:nvPicPr>
        <p:blipFill>
          <a:blip r:embed="rId9"/>
          <a:stretch/>
        </p:blipFill>
        <p:spPr>
          <a:xfrm>
            <a:off x="533520" y="3193560"/>
            <a:ext cx="772920" cy="772920"/>
          </a:xfrm>
          <a:prstGeom prst="rect">
            <a:avLst/>
          </a:prstGeom>
          <a:ln>
            <a:noFill/>
          </a:ln>
        </p:spPr>
      </p:pic>
      <p:pic>
        <p:nvPicPr>
          <p:cNvPr id="3969" name="Picture 97"/>
          <p:cNvPicPr/>
          <p:nvPr/>
        </p:nvPicPr>
        <p:blipFill>
          <a:blip r:embed="rId10"/>
          <a:stretch/>
        </p:blipFill>
        <p:spPr>
          <a:xfrm>
            <a:off x="2355120" y="31240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3970" name="Picture 98"/>
          <p:cNvPicPr/>
          <p:nvPr/>
        </p:nvPicPr>
        <p:blipFill>
          <a:blip r:embed="rId11"/>
          <a:stretch/>
        </p:blipFill>
        <p:spPr>
          <a:xfrm>
            <a:off x="4160160" y="3083400"/>
            <a:ext cx="934200" cy="934200"/>
          </a:xfrm>
          <a:prstGeom prst="rect">
            <a:avLst/>
          </a:prstGeom>
          <a:ln>
            <a:noFill/>
          </a:ln>
        </p:spPr>
      </p:pic>
      <p:pic>
        <p:nvPicPr>
          <p:cNvPr id="3971" name="Picture 99"/>
          <p:cNvPicPr/>
          <p:nvPr/>
        </p:nvPicPr>
        <p:blipFill>
          <a:blip r:embed="rId12"/>
          <a:stretch/>
        </p:blipFill>
        <p:spPr>
          <a:xfrm>
            <a:off x="5943600" y="3137040"/>
            <a:ext cx="901080" cy="901080"/>
          </a:xfrm>
          <a:prstGeom prst="rect">
            <a:avLst/>
          </a:prstGeom>
          <a:ln>
            <a:noFill/>
          </a:ln>
        </p:spPr>
      </p:pic>
      <p:pic>
        <p:nvPicPr>
          <p:cNvPr id="3972" name="Picture 101"/>
          <p:cNvPicPr/>
          <p:nvPr/>
        </p:nvPicPr>
        <p:blipFill>
          <a:blip r:embed="rId13"/>
          <a:stretch/>
        </p:blipFill>
        <p:spPr>
          <a:xfrm>
            <a:off x="7722000" y="315792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3973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birds</a:t>
            </a:r>
            <a:endParaRPr lang="en-US" dirty="0"/>
          </a:p>
        </p:txBody>
      </p:sp>
      <p:sp>
        <p:nvSpPr>
          <p:cNvPr id="5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6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9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4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5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6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7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8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9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0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1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2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3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4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5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6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7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8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9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0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1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5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3997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care</a:t>
            </a:r>
            <a:endParaRPr/>
          </a:p>
        </p:txBody>
      </p:sp>
      <p:sp>
        <p:nvSpPr>
          <p:cNvPr id="3998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dog food</a:t>
            </a:r>
            <a:endParaRPr/>
          </a:p>
        </p:txBody>
      </p:sp>
      <p:sp>
        <p:nvSpPr>
          <p:cNvPr id="3999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cat food</a:t>
            </a:r>
            <a:endParaRPr/>
          </a:p>
        </p:txBody>
      </p:sp>
      <p:sp>
        <p:nvSpPr>
          <p:cNvPr id="4000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collar</a:t>
            </a:r>
            <a:endParaRPr/>
          </a:p>
        </p:txBody>
      </p:sp>
      <p:sp>
        <p:nvSpPr>
          <p:cNvPr id="4001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comb</a:t>
            </a:r>
            <a:endParaRPr/>
          </a:p>
        </p:txBody>
      </p:sp>
      <p:sp>
        <p:nvSpPr>
          <p:cNvPr id="4002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blanket</a:t>
            </a:r>
            <a:endParaRPr/>
          </a:p>
        </p:txBody>
      </p:sp>
      <p:sp>
        <p:nvSpPr>
          <p:cNvPr id="4003" name="CustomShape 30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bed</a:t>
            </a:r>
            <a:endParaRPr/>
          </a:p>
        </p:txBody>
      </p:sp>
      <p:sp>
        <p:nvSpPr>
          <p:cNvPr id="4004" name="CustomShape 31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05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008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09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01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11" name="CustomShape 35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food</a:t>
            </a:r>
            <a:endParaRPr/>
          </a:p>
        </p:txBody>
      </p:sp>
      <p:sp>
        <p:nvSpPr>
          <p:cNvPr id="4012" name="CustomShape 36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 tank</a:t>
            </a:r>
            <a:endParaRPr/>
          </a:p>
        </p:txBody>
      </p:sp>
      <p:sp>
        <p:nvSpPr>
          <p:cNvPr id="4013" name="CustomShape 37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treat</a:t>
            </a:r>
            <a:endParaRPr/>
          </a:p>
        </p:txBody>
      </p:sp>
      <p:sp>
        <p:nvSpPr>
          <p:cNvPr id="4014" name="CustomShape 38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lead</a:t>
            </a:r>
            <a:endParaRPr/>
          </a:p>
        </p:txBody>
      </p:sp>
      <p:sp>
        <p:nvSpPr>
          <p:cNvPr id="4015" name="CustomShape 3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kennel</a:t>
            </a:r>
            <a:endParaRPr/>
          </a:p>
        </p:txBody>
      </p:sp>
      <p:sp>
        <p:nvSpPr>
          <p:cNvPr id="4016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carrier</a:t>
            </a:r>
            <a:endParaRPr/>
          </a:p>
        </p:txBody>
      </p:sp>
      <p:sp>
        <p:nvSpPr>
          <p:cNvPr id="4017" name="CustomShape 41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 food</a:t>
            </a:r>
            <a:endParaRPr/>
          </a:p>
        </p:txBody>
      </p:sp>
      <p:sp>
        <p:nvSpPr>
          <p:cNvPr id="4018" name="CustomShape 42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bird feeder</a:t>
            </a:r>
            <a:endParaRPr/>
          </a:p>
        </p:txBody>
      </p:sp>
      <p:pic>
        <p:nvPicPr>
          <p:cNvPr id="4019" name="Picture 99"/>
          <p:cNvPicPr/>
          <p:nvPr/>
        </p:nvPicPr>
        <p:blipFill>
          <a:blip r:embed="rId4"/>
          <a:stretch/>
        </p:blipFill>
        <p:spPr>
          <a:xfrm>
            <a:off x="579240" y="312408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20" name="Picture 101"/>
          <p:cNvPicPr/>
          <p:nvPr/>
        </p:nvPicPr>
        <p:blipFill>
          <a:blip r:embed="rId5"/>
          <a:stretch/>
        </p:blipFill>
        <p:spPr>
          <a:xfrm>
            <a:off x="4108680" y="3258000"/>
            <a:ext cx="759600" cy="759600"/>
          </a:xfrm>
          <a:prstGeom prst="rect">
            <a:avLst/>
          </a:prstGeom>
          <a:ln>
            <a:noFill/>
          </a:ln>
        </p:spPr>
      </p:pic>
      <p:pic>
        <p:nvPicPr>
          <p:cNvPr id="4021" name="Picture 102"/>
          <p:cNvPicPr/>
          <p:nvPr/>
        </p:nvPicPr>
        <p:blipFill>
          <a:blip r:embed="rId6"/>
          <a:stretch/>
        </p:blipFill>
        <p:spPr>
          <a:xfrm>
            <a:off x="2209680" y="3062520"/>
            <a:ext cx="1044720" cy="1044720"/>
          </a:xfrm>
          <a:prstGeom prst="rect">
            <a:avLst/>
          </a:prstGeom>
          <a:ln>
            <a:noFill/>
          </a:ln>
        </p:spPr>
      </p:pic>
      <p:pic>
        <p:nvPicPr>
          <p:cNvPr id="4022" name="Picture 103"/>
          <p:cNvPicPr/>
          <p:nvPr/>
        </p:nvPicPr>
        <p:blipFill>
          <a:blip r:embed="rId7"/>
          <a:stretch/>
        </p:blipFill>
        <p:spPr>
          <a:xfrm>
            <a:off x="5838480" y="4395960"/>
            <a:ext cx="1101600" cy="1101600"/>
          </a:xfrm>
          <a:prstGeom prst="rect">
            <a:avLst/>
          </a:prstGeom>
          <a:ln>
            <a:noFill/>
          </a:ln>
        </p:spPr>
      </p:pic>
      <p:pic>
        <p:nvPicPr>
          <p:cNvPr id="4023" name="Picture 104"/>
          <p:cNvPicPr/>
          <p:nvPr/>
        </p:nvPicPr>
        <p:blipFill>
          <a:blip r:embed="rId8"/>
          <a:stretch/>
        </p:blipFill>
        <p:spPr>
          <a:xfrm>
            <a:off x="7772400" y="452952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024" name="Picture 105"/>
          <p:cNvPicPr/>
          <p:nvPr/>
        </p:nvPicPr>
        <p:blipFill>
          <a:blip r:embed="rId9"/>
          <a:stretch/>
        </p:blipFill>
        <p:spPr>
          <a:xfrm>
            <a:off x="4138200" y="171972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5" name="Picture 106"/>
          <p:cNvPicPr/>
          <p:nvPr/>
        </p:nvPicPr>
        <p:blipFill>
          <a:blip r:embed="rId10"/>
          <a:stretch/>
        </p:blipFill>
        <p:spPr>
          <a:xfrm>
            <a:off x="7772400" y="1776600"/>
            <a:ext cx="889560" cy="889560"/>
          </a:xfrm>
          <a:prstGeom prst="rect">
            <a:avLst/>
          </a:prstGeom>
          <a:ln>
            <a:noFill/>
          </a:ln>
        </p:spPr>
      </p:pic>
      <p:pic>
        <p:nvPicPr>
          <p:cNvPr id="4026" name="Picture 107"/>
          <p:cNvPicPr/>
          <p:nvPr/>
        </p:nvPicPr>
        <p:blipFill>
          <a:blip r:embed="rId11"/>
          <a:stretch/>
        </p:blipFill>
        <p:spPr>
          <a:xfrm>
            <a:off x="5961240" y="17542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027" name="Picture 108"/>
          <p:cNvPicPr/>
          <p:nvPr/>
        </p:nvPicPr>
        <p:blipFill>
          <a:blip r:embed="rId12"/>
          <a:stretch/>
        </p:blipFill>
        <p:spPr>
          <a:xfrm>
            <a:off x="762012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28" name="Picture 109"/>
          <p:cNvPicPr/>
          <p:nvPr/>
        </p:nvPicPr>
        <p:blipFill>
          <a:blip r:embed="rId13"/>
          <a:stretch/>
        </p:blipFill>
        <p:spPr>
          <a:xfrm>
            <a:off x="2462760" y="456192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29" name="Picture 110"/>
          <p:cNvPicPr/>
          <p:nvPr/>
        </p:nvPicPr>
        <p:blipFill>
          <a:blip r:embed="rId14"/>
          <a:stretch/>
        </p:blipFill>
        <p:spPr>
          <a:xfrm>
            <a:off x="380880" y="4287600"/>
            <a:ext cx="1045800" cy="1045800"/>
          </a:xfrm>
          <a:prstGeom prst="rect">
            <a:avLst/>
          </a:prstGeom>
          <a:ln>
            <a:noFill/>
          </a:ln>
        </p:spPr>
      </p:pic>
      <p:pic>
        <p:nvPicPr>
          <p:cNvPr id="4030" name="Picture 111"/>
          <p:cNvPicPr/>
          <p:nvPr/>
        </p:nvPicPr>
        <p:blipFill>
          <a:blip r:embed="rId15"/>
          <a:stretch/>
        </p:blipFill>
        <p:spPr>
          <a:xfrm>
            <a:off x="414036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031" name="Picture 112"/>
          <p:cNvPicPr/>
          <p:nvPr/>
        </p:nvPicPr>
        <p:blipFill>
          <a:blip r:embed="rId16"/>
          <a:stretch/>
        </p:blipFill>
        <p:spPr>
          <a:xfrm>
            <a:off x="5929560" y="573804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2" name="Picture 113"/>
          <p:cNvPicPr/>
          <p:nvPr/>
        </p:nvPicPr>
        <p:blipFill>
          <a:blip r:embed="rId17"/>
          <a:stretch/>
        </p:blipFill>
        <p:spPr>
          <a:xfrm>
            <a:off x="4488480" y="5638680"/>
            <a:ext cx="845280" cy="844560"/>
          </a:xfrm>
          <a:prstGeom prst="rect">
            <a:avLst/>
          </a:prstGeom>
          <a:ln>
            <a:noFill/>
          </a:ln>
        </p:spPr>
      </p:pic>
      <p:pic>
        <p:nvPicPr>
          <p:cNvPr id="4033" name="Picture 114"/>
          <p:cNvPicPr/>
          <p:nvPr/>
        </p:nvPicPr>
        <p:blipFill>
          <a:blip r:embed="rId18"/>
          <a:stretch/>
        </p:blipFill>
        <p:spPr>
          <a:xfrm>
            <a:off x="2069280" y="1822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4034" name="Picture 115"/>
          <p:cNvPicPr/>
          <p:nvPr/>
        </p:nvPicPr>
        <p:blipFill>
          <a:blip r:embed="rId19"/>
          <a:stretch/>
        </p:blipFill>
        <p:spPr>
          <a:xfrm>
            <a:off x="3855600" y="5867280"/>
            <a:ext cx="920880" cy="920880"/>
          </a:xfrm>
          <a:prstGeom prst="rect">
            <a:avLst/>
          </a:prstGeom>
          <a:ln>
            <a:noFill/>
          </a:ln>
        </p:spPr>
      </p:pic>
      <p:pic>
        <p:nvPicPr>
          <p:cNvPr id="4035" name="Picture 116"/>
          <p:cNvPicPr/>
          <p:nvPr/>
        </p:nvPicPr>
        <p:blipFill>
          <a:blip r:embed="rId20"/>
          <a:stretch/>
        </p:blipFill>
        <p:spPr>
          <a:xfrm>
            <a:off x="579240" y="5867280"/>
            <a:ext cx="791640" cy="791640"/>
          </a:xfrm>
          <a:prstGeom prst="rect">
            <a:avLst/>
          </a:prstGeom>
          <a:ln>
            <a:noFill/>
          </a:ln>
        </p:spPr>
      </p:pic>
      <p:pic>
        <p:nvPicPr>
          <p:cNvPr id="4036" name="Picture 117"/>
          <p:cNvPicPr/>
          <p:nvPr/>
        </p:nvPicPr>
        <p:blipFill>
          <a:blip r:embed="rId21"/>
          <a:stretch/>
        </p:blipFill>
        <p:spPr>
          <a:xfrm>
            <a:off x="5562720" y="310392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037" name="Picture 118"/>
          <p:cNvPicPr/>
          <p:nvPr/>
        </p:nvPicPr>
        <p:blipFill>
          <a:blip r:embed="rId22"/>
          <a:stretch/>
        </p:blipFill>
        <p:spPr>
          <a:xfrm>
            <a:off x="6304680" y="3124080"/>
            <a:ext cx="857520" cy="857520"/>
          </a:xfrm>
          <a:prstGeom prst="rect">
            <a:avLst/>
          </a:prstGeom>
          <a:ln>
            <a:noFill/>
          </a:ln>
        </p:spPr>
      </p:pic>
      <p:pic>
        <p:nvPicPr>
          <p:cNvPr id="4038" name="Picture 119"/>
          <p:cNvPicPr/>
          <p:nvPr/>
        </p:nvPicPr>
        <p:blipFill>
          <a:blip r:embed="rId23"/>
          <a:stretch/>
        </p:blipFill>
        <p:spPr>
          <a:xfrm>
            <a:off x="7772400" y="5901120"/>
            <a:ext cx="799560" cy="799560"/>
          </a:xfrm>
          <a:prstGeom prst="rect">
            <a:avLst/>
          </a:prstGeom>
          <a:ln>
            <a:noFill/>
          </a:ln>
        </p:spPr>
      </p:pic>
      <p:sp>
        <p:nvSpPr>
          <p:cNvPr id="4039" name="CustomShape 4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care for pet</a:t>
            </a:r>
            <a:endParaRPr/>
          </a:p>
        </p:txBody>
      </p:sp>
      <p:pic>
        <p:nvPicPr>
          <p:cNvPr id="4040" name="Picture 121"/>
          <p:cNvPicPr/>
          <p:nvPr/>
        </p:nvPicPr>
        <p:blipFill>
          <a:blip r:embed="rId18"/>
          <a:stretch/>
        </p:blipFill>
        <p:spPr>
          <a:xfrm>
            <a:off x="2462760" y="5867280"/>
            <a:ext cx="786600" cy="786600"/>
          </a:xfrm>
          <a:prstGeom prst="rect">
            <a:avLst/>
          </a:prstGeom>
          <a:ln>
            <a:noFill/>
          </a:ln>
        </p:spPr>
      </p:pic>
      <p:sp>
        <p:nvSpPr>
          <p:cNvPr id="4041" name="CustomShape 44"/>
          <p:cNvSpPr/>
          <p:nvPr/>
        </p:nvSpPr>
        <p:spPr>
          <a:xfrm>
            <a:off x="37720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feed pet</a:t>
            </a:r>
            <a:endParaRPr/>
          </a:p>
        </p:txBody>
      </p:sp>
      <p:sp>
        <p:nvSpPr>
          <p:cNvPr id="4042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walk the dag</a:t>
            </a:r>
            <a:endParaRPr/>
          </a:p>
        </p:txBody>
      </p:sp>
      <p:sp>
        <p:nvSpPr>
          <p:cNvPr id="4043" name="CustomShape 46"/>
          <p:cNvSpPr/>
          <p:nvPr/>
        </p:nvSpPr>
        <p:spPr>
          <a:xfrm>
            <a:off x="734004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cage</a:t>
            </a:r>
            <a:endParaRPr/>
          </a:p>
        </p:txBody>
      </p:sp>
      <p:pic>
        <p:nvPicPr>
          <p:cNvPr id="4044" name="Picture 125"/>
          <p:cNvPicPr/>
          <p:nvPr/>
        </p:nvPicPr>
        <p:blipFill>
          <a:blip r:embed="rId17"/>
          <a:stretch/>
        </p:blipFill>
        <p:spPr>
          <a:xfrm>
            <a:off x="2735640" y="1776600"/>
            <a:ext cx="845280" cy="844560"/>
          </a:xfrm>
          <a:prstGeom prst="rect">
            <a:avLst/>
          </a:prstGeom>
          <a:ln>
            <a:noFill/>
          </a:ln>
        </p:spPr>
      </p:pic>
      <p:sp>
        <p:nvSpPr>
          <p:cNvPr id="4045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 care</a:t>
            </a:r>
            <a:endParaRPr lang="en-US" dirty="0"/>
          </a:p>
        </p:txBody>
      </p:sp>
      <p:sp>
        <p:nvSpPr>
          <p:cNvPr id="7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7" name="Picture 69"/>
          <p:cNvPicPr/>
          <p:nvPr/>
        </p:nvPicPr>
        <p:blipFill>
          <a:blip r:embed="rId2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0" name="Picture 70"/>
          <p:cNvPicPr/>
          <p:nvPr/>
        </p:nvPicPr>
        <p:blipFill>
          <a:blip r:embed="rId2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7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8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49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2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8" name="CustomShape 13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5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67" name="CustomShape 22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body</a:t>
            </a:r>
            <a:endParaRPr dirty="0"/>
          </a:p>
        </p:txBody>
      </p:sp>
      <p:sp>
        <p:nvSpPr>
          <p:cNvPr id="406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hand</a:t>
            </a:r>
            <a:endParaRPr/>
          </a:p>
        </p:txBody>
      </p:sp>
      <p:sp>
        <p:nvSpPr>
          <p:cNvPr id="4069" name="CustomShape 24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finger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070" name="CustomShape 25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71" name="CustomShape 2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072" name="CustomShape 2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075" name="CustomShape 2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076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077" name="CustomShape 2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8" name="CustomShape 30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79" name="CustomShape 3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080" name="CustomShape 32"/>
          <p:cNvSpPr/>
          <p:nvPr/>
        </p:nvSpPr>
        <p:spPr>
          <a:xfrm>
            <a:off x="37645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arm</a:t>
            </a:r>
            <a:endParaRPr/>
          </a:p>
        </p:txBody>
      </p:sp>
      <p:sp>
        <p:nvSpPr>
          <p:cNvPr id="4081" name="CustomShape 33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back</a:t>
            </a:r>
            <a:endParaRPr/>
          </a:p>
        </p:txBody>
      </p:sp>
      <p:sp>
        <p:nvSpPr>
          <p:cNvPr id="4082" name="CustomShape 34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nose</a:t>
            </a:r>
            <a:endParaRPr/>
          </a:p>
        </p:txBody>
      </p:sp>
      <p:sp>
        <p:nvSpPr>
          <p:cNvPr id="4083" name="CustomShape 35"/>
          <p:cNvSpPr/>
          <p:nvPr/>
        </p:nvSpPr>
        <p:spPr>
          <a:xfrm>
            <a:off x="734004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mouth</a:t>
            </a:r>
            <a:endParaRPr/>
          </a:p>
        </p:txBody>
      </p:sp>
      <p:sp>
        <p:nvSpPr>
          <p:cNvPr id="4084" name="CustomShape 36"/>
          <p:cNvSpPr/>
          <p:nvPr/>
        </p:nvSpPr>
        <p:spPr>
          <a:xfrm>
            <a:off x="1981080" y="2909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ear</a:t>
            </a:r>
            <a:endParaRPr/>
          </a:p>
        </p:txBody>
      </p:sp>
      <p:sp>
        <p:nvSpPr>
          <p:cNvPr id="4085" name="CustomShape 37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chest</a:t>
            </a:r>
            <a:endParaRPr/>
          </a:p>
        </p:txBody>
      </p:sp>
      <p:sp>
        <p:nvSpPr>
          <p:cNvPr id="4086" name="CustomShape 38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head</a:t>
            </a:r>
            <a:endParaRPr/>
          </a:p>
        </p:txBody>
      </p:sp>
      <p:sp>
        <p:nvSpPr>
          <p:cNvPr id="4087" name="CustomShape 39"/>
          <p:cNvSpPr/>
          <p:nvPr/>
        </p:nvSpPr>
        <p:spPr>
          <a:xfrm>
            <a:off x="3779280" y="2862000"/>
            <a:ext cx="15541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face</a:t>
            </a:r>
            <a:endParaRPr/>
          </a:p>
        </p:txBody>
      </p:sp>
      <p:sp>
        <p:nvSpPr>
          <p:cNvPr id="4088" name="CustomShape 40"/>
          <p:cNvSpPr/>
          <p:nvPr/>
        </p:nvSpPr>
        <p:spPr>
          <a:xfrm>
            <a:off x="551700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</a:t>
            </a:r>
            <a:endParaRPr/>
          </a:p>
        </p:txBody>
      </p:sp>
      <p:sp>
        <p:nvSpPr>
          <p:cNvPr id="4089" name="CustomShape 41">
            <a:hlinkClick r:id="rId4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90" name="CustomShape 42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091" name="CustomShape 43"/>
          <p:cNvSpPr/>
          <p:nvPr/>
        </p:nvSpPr>
        <p:spPr>
          <a:xfrm>
            <a:off x="3779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</a:t>
            </a:r>
            <a:endParaRPr/>
          </a:p>
        </p:txBody>
      </p:sp>
      <p:sp>
        <p:nvSpPr>
          <p:cNvPr id="4092" name="CustomShape 44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toes</a:t>
            </a:r>
            <a:endParaRPr/>
          </a:p>
        </p:txBody>
      </p:sp>
      <p:sp>
        <p:nvSpPr>
          <p:cNvPr id="4093" name="CustomShape 45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sp>
        <p:nvSpPr>
          <p:cNvPr id="4094" name="CustomShape 46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</a:t>
            </a:r>
            <a:endParaRPr/>
          </a:p>
        </p:txBody>
      </p:sp>
      <p:sp>
        <p:nvSpPr>
          <p:cNvPr id="4095" name="CustomShape 47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eye</a:t>
            </a:r>
            <a:endParaRPr/>
          </a:p>
        </p:txBody>
      </p:sp>
      <p:sp>
        <p:nvSpPr>
          <p:cNvPr id="4096" name="CustomShape 48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stomach</a:t>
            </a:r>
            <a:endParaRPr/>
          </a:p>
        </p:txBody>
      </p:sp>
      <p:pic>
        <p:nvPicPr>
          <p:cNvPr id="4097" name="Picture 93"/>
          <p:cNvPicPr/>
          <p:nvPr/>
        </p:nvPicPr>
        <p:blipFill>
          <a:blip r:embed="rId5"/>
          <a:stretch/>
        </p:blipFill>
        <p:spPr>
          <a:xfrm>
            <a:off x="533520" y="5867280"/>
            <a:ext cx="778680" cy="778680"/>
          </a:xfrm>
          <a:prstGeom prst="rect">
            <a:avLst/>
          </a:prstGeom>
          <a:ln>
            <a:noFill/>
          </a:ln>
        </p:spPr>
      </p:pic>
      <p:pic>
        <p:nvPicPr>
          <p:cNvPr id="4098" name="Picture 94"/>
          <p:cNvPicPr/>
          <p:nvPr/>
        </p:nvPicPr>
        <p:blipFill>
          <a:blip r:embed="rId6"/>
          <a:stretch/>
        </p:blipFill>
        <p:spPr>
          <a:xfrm>
            <a:off x="533520" y="448740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099" name="Picture 95"/>
          <p:cNvPicPr/>
          <p:nvPr/>
        </p:nvPicPr>
        <p:blipFill>
          <a:blip r:embed="rId7"/>
          <a:stretch/>
        </p:blipFill>
        <p:spPr>
          <a:xfrm>
            <a:off x="2362320" y="457200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100" name="Picture 96"/>
          <p:cNvPicPr/>
          <p:nvPr/>
        </p:nvPicPr>
        <p:blipFill>
          <a:blip r:embed="rId8"/>
          <a:stretch/>
        </p:blipFill>
        <p:spPr>
          <a:xfrm>
            <a:off x="4114800" y="449568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101" name="Picture 97"/>
          <p:cNvPicPr/>
          <p:nvPr/>
        </p:nvPicPr>
        <p:blipFill>
          <a:blip r:embed="rId9"/>
          <a:stretch/>
        </p:blipFill>
        <p:spPr>
          <a:xfrm>
            <a:off x="6019920" y="45162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102" name="Picture 98"/>
          <p:cNvPicPr/>
          <p:nvPr/>
        </p:nvPicPr>
        <p:blipFill>
          <a:blip r:embed="rId10"/>
          <a:stretch/>
        </p:blipFill>
        <p:spPr>
          <a:xfrm>
            <a:off x="76960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103" name="Picture 99"/>
          <p:cNvPicPr/>
          <p:nvPr/>
        </p:nvPicPr>
        <p:blipFill>
          <a:blip r:embed="rId11"/>
          <a:stretch/>
        </p:blipFill>
        <p:spPr>
          <a:xfrm>
            <a:off x="6019920" y="5813280"/>
            <a:ext cx="832680" cy="832680"/>
          </a:xfrm>
          <a:prstGeom prst="rect">
            <a:avLst/>
          </a:prstGeom>
          <a:ln>
            <a:noFill/>
          </a:ln>
        </p:spPr>
      </p:pic>
      <p:pic>
        <p:nvPicPr>
          <p:cNvPr id="4104" name="Picture 100"/>
          <p:cNvPicPr/>
          <p:nvPr/>
        </p:nvPicPr>
        <p:blipFill>
          <a:blip r:embed="rId12"/>
          <a:stretch/>
        </p:blipFill>
        <p:spPr>
          <a:xfrm>
            <a:off x="7772400" y="32004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105" name="Picture 101"/>
          <p:cNvPicPr/>
          <p:nvPr/>
        </p:nvPicPr>
        <p:blipFill>
          <a:blip r:embed="rId13"/>
          <a:stretch/>
        </p:blipFill>
        <p:spPr>
          <a:xfrm>
            <a:off x="41925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106" name="Picture 102"/>
          <p:cNvPicPr/>
          <p:nvPr/>
        </p:nvPicPr>
        <p:blipFill>
          <a:blip r:embed="rId14"/>
          <a:srcRect r="44921"/>
          <a:stretch/>
        </p:blipFill>
        <p:spPr>
          <a:xfrm>
            <a:off x="5943600" y="2870280"/>
            <a:ext cx="726120" cy="1320120"/>
          </a:xfrm>
          <a:prstGeom prst="rect">
            <a:avLst/>
          </a:prstGeom>
          <a:ln>
            <a:noFill/>
          </a:ln>
        </p:spPr>
      </p:pic>
      <p:sp>
        <p:nvSpPr>
          <p:cNvPr id="4107" name="CustomShape 49"/>
          <p:cNvSpPr/>
          <p:nvPr/>
        </p:nvSpPr>
        <p:spPr>
          <a:xfrm flipH="1">
            <a:off x="6588000" y="3031560"/>
            <a:ext cx="268920" cy="4309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108" name="Picture 105"/>
          <p:cNvPicPr/>
          <p:nvPr/>
        </p:nvPicPr>
        <p:blipFill>
          <a:blip r:embed="rId15"/>
          <a:stretch/>
        </p:blipFill>
        <p:spPr>
          <a:xfrm>
            <a:off x="7848720" y="1905120"/>
            <a:ext cx="644760" cy="644760"/>
          </a:xfrm>
          <a:prstGeom prst="rect">
            <a:avLst/>
          </a:prstGeom>
          <a:ln>
            <a:noFill/>
          </a:ln>
        </p:spPr>
      </p:pic>
      <p:pic>
        <p:nvPicPr>
          <p:cNvPr id="4109" name="Picture 109"/>
          <p:cNvPicPr/>
          <p:nvPr/>
        </p:nvPicPr>
        <p:blipFill>
          <a:blip r:embed="rId16"/>
          <a:srcRect l="45937" t="28554"/>
          <a:stretch/>
        </p:blipFill>
        <p:spPr>
          <a:xfrm>
            <a:off x="4312440" y="1811520"/>
            <a:ext cx="649080" cy="857880"/>
          </a:xfrm>
          <a:prstGeom prst="rect">
            <a:avLst/>
          </a:prstGeom>
          <a:ln>
            <a:noFill/>
          </a:ln>
        </p:spPr>
      </p:pic>
      <p:pic>
        <p:nvPicPr>
          <p:cNvPr id="4110" name="Picture 120"/>
          <p:cNvPicPr/>
          <p:nvPr/>
        </p:nvPicPr>
        <p:blipFill>
          <a:blip r:embed="rId17"/>
          <a:stretch/>
        </p:blipFill>
        <p:spPr>
          <a:xfrm>
            <a:off x="2362320" y="1801800"/>
            <a:ext cx="864360" cy="864360"/>
          </a:xfrm>
          <a:prstGeom prst="rect">
            <a:avLst/>
          </a:prstGeom>
          <a:ln>
            <a:noFill/>
          </a:ln>
        </p:spPr>
      </p:pic>
      <p:pic>
        <p:nvPicPr>
          <p:cNvPr id="4111" name="Picture 121"/>
          <p:cNvPicPr/>
          <p:nvPr/>
        </p:nvPicPr>
        <p:blipFill>
          <a:blip r:embed="rId18"/>
          <a:stretch/>
        </p:blipFill>
        <p:spPr>
          <a:xfrm>
            <a:off x="6019920" y="180180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4112" name="Picture 122"/>
          <p:cNvPicPr/>
          <p:nvPr/>
        </p:nvPicPr>
        <p:blipFill>
          <a:blip r:embed="rId19"/>
          <a:stretch/>
        </p:blipFill>
        <p:spPr>
          <a:xfrm>
            <a:off x="533520" y="312516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113" name="Picture 123"/>
          <p:cNvPicPr/>
          <p:nvPr/>
        </p:nvPicPr>
        <p:blipFill>
          <a:blip r:embed="rId20"/>
          <a:stretch/>
        </p:blipFill>
        <p:spPr>
          <a:xfrm>
            <a:off x="2362320" y="3200400"/>
            <a:ext cx="855000" cy="855000"/>
          </a:xfrm>
          <a:prstGeom prst="rect">
            <a:avLst/>
          </a:prstGeom>
          <a:ln>
            <a:noFill/>
          </a:ln>
        </p:spPr>
      </p:pic>
      <p:pic>
        <p:nvPicPr>
          <p:cNvPr id="4114" name="Picture 124"/>
          <p:cNvPicPr/>
          <p:nvPr/>
        </p:nvPicPr>
        <p:blipFill>
          <a:blip r:embed="rId21"/>
          <a:stretch/>
        </p:blipFill>
        <p:spPr>
          <a:xfrm>
            <a:off x="4180680" y="3162240"/>
            <a:ext cx="847800" cy="847800"/>
          </a:xfrm>
          <a:prstGeom prst="rect">
            <a:avLst/>
          </a:prstGeom>
          <a:ln>
            <a:noFill/>
          </a:ln>
        </p:spPr>
      </p:pic>
      <p:pic>
        <p:nvPicPr>
          <p:cNvPr id="4115" name="Picture 125"/>
          <p:cNvPicPr/>
          <p:nvPr/>
        </p:nvPicPr>
        <p:blipFill>
          <a:blip r:embed="rId22"/>
          <a:stretch/>
        </p:blipFill>
        <p:spPr>
          <a:xfrm>
            <a:off x="2361600" y="5867280"/>
            <a:ext cx="768240" cy="768240"/>
          </a:xfrm>
          <a:prstGeom prst="rect">
            <a:avLst/>
          </a:prstGeom>
          <a:ln>
            <a:noFill/>
          </a:ln>
        </p:spPr>
      </p:pic>
      <p:pic>
        <p:nvPicPr>
          <p:cNvPr id="4116" name="Picture 127"/>
          <p:cNvPicPr/>
          <p:nvPr/>
        </p:nvPicPr>
        <p:blipFill>
          <a:blip r:embed="rId23"/>
          <a:stretch/>
        </p:blipFill>
        <p:spPr>
          <a:xfrm>
            <a:off x="7980480" y="586728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17" name="Picture 129"/>
          <p:cNvPicPr/>
          <p:nvPr/>
        </p:nvPicPr>
        <p:blipFill>
          <a:blip r:embed="rId24"/>
          <a:stretch/>
        </p:blipFill>
        <p:spPr>
          <a:xfrm>
            <a:off x="7535160" y="5867280"/>
            <a:ext cx="738360" cy="738360"/>
          </a:xfrm>
          <a:prstGeom prst="rect">
            <a:avLst/>
          </a:prstGeom>
          <a:ln>
            <a:noFill/>
          </a:ln>
        </p:spPr>
      </p:pic>
      <p:sp>
        <p:nvSpPr>
          <p:cNvPr id="4118" name="CustomShape 5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parts</a:t>
            </a:r>
            <a:endParaRPr lang="en-US" dirty="0"/>
          </a:p>
        </p:txBody>
      </p:sp>
      <p:sp>
        <p:nvSpPr>
          <p:cNvPr id="7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CustomShape 1"/>
          <p:cNvSpPr/>
          <p:nvPr/>
        </p:nvSpPr>
        <p:spPr>
          <a:xfrm>
            <a:off x="5562720" y="15066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0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1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2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3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5" name="CustomShape 7"/>
          <p:cNvSpPr/>
          <p:nvPr/>
        </p:nvSpPr>
        <p:spPr>
          <a:xfrm>
            <a:off x="37645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6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7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8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29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0" name="CustomShape 12"/>
          <p:cNvSpPr/>
          <p:nvPr/>
        </p:nvSpPr>
        <p:spPr>
          <a:xfrm>
            <a:off x="5562720" y="28620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1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2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3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9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bottom</a:t>
            </a:r>
            <a:endParaRPr/>
          </a:p>
        </p:txBody>
      </p:sp>
      <p:sp>
        <p:nvSpPr>
          <p:cNvPr id="4140" name="CustomShape 22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vagina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141" name="CustomShape 23"/>
          <p:cNvSpPr/>
          <p:nvPr/>
        </p:nvSpPr>
        <p:spPr>
          <a:xfrm>
            <a:off x="734076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42" name="CustomShape 2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143" name="CustomShape 2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146" name="CustomShape 2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14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148" name="CustomShape 2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49" name="CustomShape 28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0" name="CustomShape 29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4151" name="CustomShape 30"/>
          <p:cNvSpPr/>
          <p:nvPr/>
        </p:nvSpPr>
        <p:spPr>
          <a:xfrm>
            <a:off x="1522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penis</a:t>
            </a:r>
            <a:endParaRPr/>
          </a:p>
        </p:txBody>
      </p:sp>
      <p:sp>
        <p:nvSpPr>
          <p:cNvPr id="4152" name="CustomShape 31"/>
          <p:cNvSpPr/>
          <p:nvPr/>
        </p:nvSpPr>
        <p:spPr>
          <a:xfrm>
            <a:off x="556272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breasts</a:t>
            </a:r>
            <a:endParaRPr/>
          </a:p>
        </p:txBody>
      </p:sp>
      <p:sp>
        <p:nvSpPr>
          <p:cNvPr id="4153" name="CustomShape 32"/>
          <p:cNvSpPr/>
          <p:nvPr/>
        </p:nvSpPr>
        <p:spPr>
          <a:xfrm>
            <a:off x="1988640" y="28620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under arm hair</a:t>
            </a:r>
            <a:endParaRPr/>
          </a:p>
        </p:txBody>
      </p:sp>
      <p:sp>
        <p:nvSpPr>
          <p:cNvPr id="4154" name="CustomShape 33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neck</a:t>
            </a:r>
            <a:endParaRPr/>
          </a:p>
        </p:txBody>
      </p:sp>
      <p:sp>
        <p:nvSpPr>
          <p:cNvPr id="4155" name="CustomShape 3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6" name="Picture 129"/>
          <p:cNvPicPr/>
          <p:nvPr/>
        </p:nvPicPr>
        <p:blipFill>
          <a:blip r:embed="rId4"/>
          <a:stretch/>
        </p:blipFill>
        <p:spPr>
          <a:xfrm>
            <a:off x="5867280" y="1693800"/>
            <a:ext cx="972360" cy="972360"/>
          </a:xfrm>
          <a:prstGeom prst="rect">
            <a:avLst/>
          </a:prstGeom>
          <a:ln>
            <a:noFill/>
          </a:ln>
        </p:spPr>
      </p:pic>
      <p:sp>
        <p:nvSpPr>
          <p:cNvPr id="4157" name="CustomShape 35"/>
          <p:cNvSpPr/>
          <p:nvPr/>
        </p:nvSpPr>
        <p:spPr>
          <a:xfrm>
            <a:off x="1981080" y="5545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8" name="CustomShape 36"/>
          <p:cNvSpPr/>
          <p:nvPr/>
        </p:nvSpPr>
        <p:spPr>
          <a:xfrm>
            <a:off x="1988640" y="1516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private parts</a:t>
            </a:r>
            <a:endParaRPr/>
          </a:p>
        </p:txBody>
      </p:sp>
      <p:pic>
        <p:nvPicPr>
          <p:cNvPr id="4159" name="Picture 106"/>
          <p:cNvPicPr/>
          <p:nvPr/>
        </p:nvPicPr>
        <p:blipFill>
          <a:blip r:embed="rId5"/>
          <a:stretch/>
        </p:blipFill>
        <p:spPr>
          <a:xfrm>
            <a:off x="2628360" y="184140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60" name="Picture 107"/>
          <p:cNvPicPr/>
          <p:nvPr/>
        </p:nvPicPr>
        <p:blipFill>
          <a:blip r:embed="rId4"/>
          <a:stretch/>
        </p:blipFill>
        <p:spPr>
          <a:xfrm>
            <a:off x="2183040" y="184140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61" name="Picture 108"/>
          <p:cNvPicPr/>
          <p:nvPr/>
        </p:nvPicPr>
        <p:blipFill>
          <a:blip r:embed="rId6"/>
          <a:stretch/>
        </p:blipFill>
        <p:spPr>
          <a:xfrm>
            <a:off x="609480" y="3186000"/>
            <a:ext cx="780480" cy="780480"/>
          </a:xfrm>
          <a:prstGeom prst="rect">
            <a:avLst/>
          </a:prstGeom>
          <a:ln>
            <a:noFill/>
          </a:ln>
        </p:spPr>
      </p:pic>
      <p:pic>
        <p:nvPicPr>
          <p:cNvPr id="4162" name="Picture 110"/>
          <p:cNvPicPr/>
          <p:nvPr/>
        </p:nvPicPr>
        <p:blipFill>
          <a:blip r:embed="rId7"/>
          <a:stretch/>
        </p:blipFill>
        <p:spPr>
          <a:xfrm>
            <a:off x="7696080" y="177012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163" name="Picture 111"/>
          <p:cNvPicPr/>
          <p:nvPr/>
        </p:nvPicPr>
        <p:blipFill>
          <a:blip r:embed="rId8"/>
          <a:stretch/>
        </p:blipFill>
        <p:spPr>
          <a:xfrm>
            <a:off x="2438280" y="3127320"/>
            <a:ext cx="834480" cy="834480"/>
          </a:xfrm>
          <a:prstGeom prst="rect">
            <a:avLst/>
          </a:prstGeom>
          <a:ln>
            <a:noFill/>
          </a:ln>
        </p:spPr>
      </p:pic>
      <p:pic>
        <p:nvPicPr>
          <p:cNvPr id="4164" name="Picture 114"/>
          <p:cNvPicPr/>
          <p:nvPr/>
        </p:nvPicPr>
        <p:blipFill>
          <a:blip r:embed="rId9"/>
          <a:stretch/>
        </p:blipFill>
        <p:spPr>
          <a:xfrm>
            <a:off x="4142880" y="1752480"/>
            <a:ext cx="885600" cy="885600"/>
          </a:xfrm>
          <a:prstGeom prst="rect">
            <a:avLst/>
          </a:prstGeom>
          <a:ln>
            <a:noFill/>
          </a:ln>
        </p:spPr>
      </p:pic>
      <p:sp>
        <p:nvSpPr>
          <p:cNvPr id="4165" name="CustomShape 37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166" name="Picture 50"/>
          <p:cNvPicPr/>
          <p:nvPr/>
        </p:nvPicPr>
        <p:blipFill>
          <a:blip r:embed="rId10"/>
          <a:stretch/>
        </p:blipFill>
        <p:spPr>
          <a:xfrm>
            <a:off x="1236600" y="5867280"/>
            <a:ext cx="515160" cy="515160"/>
          </a:xfrm>
          <a:prstGeom prst="rect">
            <a:avLst/>
          </a:prstGeom>
          <a:ln>
            <a:noFill/>
          </a:ln>
        </p:spPr>
      </p:pic>
      <p:pic>
        <p:nvPicPr>
          <p:cNvPr id="4167" name="Picture 55"/>
          <p:cNvPicPr/>
          <p:nvPr/>
        </p:nvPicPr>
        <p:blipFill>
          <a:blip r:embed="rId5"/>
          <a:stretch/>
        </p:blipFill>
        <p:spPr>
          <a:xfrm>
            <a:off x="5896080" y="575208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168" name="Picture 54"/>
          <p:cNvPicPr/>
          <p:nvPr/>
        </p:nvPicPr>
        <p:blipFill>
          <a:blip r:embed="rId11"/>
          <a:stretch/>
        </p:blipFill>
        <p:spPr>
          <a:xfrm>
            <a:off x="6126120" y="5982120"/>
            <a:ext cx="629640" cy="629640"/>
          </a:xfrm>
          <a:prstGeom prst="rect">
            <a:avLst/>
          </a:prstGeom>
          <a:ln>
            <a:noFill/>
          </a:ln>
        </p:spPr>
      </p:pic>
      <p:sp>
        <p:nvSpPr>
          <p:cNvPr id="4169" name="CustomShape 38"/>
          <p:cNvSpPr/>
          <p:nvPr/>
        </p:nvSpPr>
        <p:spPr>
          <a:xfrm>
            <a:off x="556272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self pleasure</a:t>
            </a:r>
            <a:endParaRPr/>
          </a:p>
        </p:txBody>
      </p:sp>
      <p:sp>
        <p:nvSpPr>
          <p:cNvPr id="4170" name="CustomShape 39"/>
          <p:cNvSpPr/>
          <p:nvPr/>
        </p:nvSpPr>
        <p:spPr>
          <a:xfrm>
            <a:off x="15228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horny</a:t>
            </a:r>
            <a:endParaRPr/>
          </a:p>
        </p:txBody>
      </p:sp>
      <p:pic>
        <p:nvPicPr>
          <p:cNvPr id="4171" name="Picture 58"/>
          <p:cNvPicPr/>
          <p:nvPr/>
        </p:nvPicPr>
        <p:blipFill>
          <a:blip r:embed="rId5"/>
          <a:stretch/>
        </p:blipFill>
        <p:spPr>
          <a:xfrm>
            <a:off x="762120" y="590112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4172" name="Picture 61"/>
          <p:cNvPicPr/>
          <p:nvPr/>
        </p:nvPicPr>
        <p:blipFill>
          <a:blip r:embed="rId4"/>
          <a:stretch/>
        </p:blipFill>
        <p:spPr>
          <a:xfrm>
            <a:off x="480240" y="5901120"/>
            <a:ext cx="738360" cy="738360"/>
          </a:xfrm>
          <a:prstGeom prst="rect">
            <a:avLst/>
          </a:prstGeom>
          <a:ln>
            <a:noFill/>
          </a:ln>
        </p:spPr>
      </p:pic>
      <p:pic>
        <p:nvPicPr>
          <p:cNvPr id="4173" name="Picture 62"/>
          <p:cNvPicPr/>
          <p:nvPr/>
        </p:nvPicPr>
        <p:blipFill>
          <a:blip r:embed="rId12"/>
          <a:stretch/>
        </p:blipFill>
        <p:spPr>
          <a:xfrm>
            <a:off x="197280" y="5769000"/>
            <a:ext cx="518760" cy="518040"/>
          </a:xfrm>
          <a:prstGeom prst="rect">
            <a:avLst/>
          </a:prstGeom>
          <a:ln>
            <a:noFill/>
          </a:ln>
        </p:spPr>
      </p:pic>
      <p:pic>
        <p:nvPicPr>
          <p:cNvPr id="4174" name="Picture 64"/>
          <p:cNvPicPr/>
          <p:nvPr/>
        </p:nvPicPr>
        <p:blipFill>
          <a:blip r:embed="rId6"/>
          <a:stretch/>
        </p:blipFill>
        <p:spPr>
          <a:xfrm>
            <a:off x="4571640" y="5972760"/>
            <a:ext cx="630360" cy="629640"/>
          </a:xfrm>
          <a:prstGeom prst="rect">
            <a:avLst/>
          </a:prstGeom>
          <a:ln>
            <a:noFill/>
          </a:ln>
        </p:spPr>
      </p:pic>
      <p:pic>
        <p:nvPicPr>
          <p:cNvPr id="4175" name="Picture 65"/>
          <p:cNvPicPr/>
          <p:nvPr/>
        </p:nvPicPr>
        <p:blipFill>
          <a:blip r:embed="rId7"/>
          <a:stretch/>
        </p:blipFill>
        <p:spPr>
          <a:xfrm>
            <a:off x="3886200" y="5743080"/>
            <a:ext cx="896040" cy="896040"/>
          </a:xfrm>
          <a:prstGeom prst="rect">
            <a:avLst/>
          </a:prstGeom>
          <a:ln>
            <a:noFill/>
          </a:ln>
        </p:spPr>
      </p:pic>
      <p:sp>
        <p:nvSpPr>
          <p:cNvPr id="4176" name="CustomShape 40"/>
          <p:cNvSpPr/>
          <p:nvPr/>
        </p:nvSpPr>
        <p:spPr>
          <a:xfrm>
            <a:off x="3772080" y="5545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shared pleasure</a:t>
            </a:r>
            <a:endParaRPr/>
          </a:p>
        </p:txBody>
      </p:sp>
      <p:pic>
        <p:nvPicPr>
          <p:cNvPr id="4177" name="Picture 71"/>
          <p:cNvPicPr/>
          <p:nvPr/>
        </p:nvPicPr>
        <p:blipFill>
          <a:blip r:embed="rId13"/>
          <a:stretch/>
        </p:blipFill>
        <p:spPr>
          <a:xfrm>
            <a:off x="2422080" y="5927040"/>
            <a:ext cx="777600" cy="777600"/>
          </a:xfrm>
          <a:prstGeom prst="rect">
            <a:avLst/>
          </a:prstGeom>
          <a:ln>
            <a:noFill/>
          </a:ln>
        </p:spPr>
      </p:pic>
      <p:sp>
        <p:nvSpPr>
          <p:cNvPr id="4178" name="CustomShape 41"/>
          <p:cNvSpPr/>
          <p:nvPr/>
        </p:nvSpPr>
        <p:spPr>
          <a:xfrm>
            <a:off x="1988640" y="55886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love</a:t>
            </a:r>
            <a:endParaRPr/>
          </a:p>
        </p:txBody>
      </p:sp>
      <p:pic>
        <p:nvPicPr>
          <p:cNvPr id="4179" name="Picture 80"/>
          <p:cNvPicPr/>
          <p:nvPr/>
        </p:nvPicPr>
        <p:blipFill>
          <a:blip r:embed="rId14"/>
          <a:stretch/>
        </p:blipFill>
        <p:spPr>
          <a:xfrm rot="2215200">
            <a:off x="7897680" y="57704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0" name="CustomShape 42"/>
          <p:cNvSpPr/>
          <p:nvPr/>
        </p:nvSpPr>
        <p:spPr>
          <a:xfrm>
            <a:off x="731520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kiss</a:t>
            </a:r>
            <a:endParaRPr/>
          </a:p>
        </p:txBody>
      </p:sp>
      <p:pic>
        <p:nvPicPr>
          <p:cNvPr id="4181" name="Picture 93"/>
          <p:cNvPicPr/>
          <p:nvPr/>
        </p:nvPicPr>
        <p:blipFill>
          <a:blip r:embed="rId14"/>
          <a:stretch/>
        </p:blipFill>
        <p:spPr>
          <a:xfrm rot="19367400">
            <a:off x="7624080" y="5768640"/>
            <a:ext cx="781200" cy="781200"/>
          </a:xfrm>
          <a:prstGeom prst="rect">
            <a:avLst/>
          </a:prstGeom>
          <a:ln>
            <a:noFill/>
          </a:ln>
        </p:spPr>
      </p:pic>
      <p:sp>
        <p:nvSpPr>
          <p:cNvPr id="41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parts</a:t>
            </a:r>
            <a:endParaRPr lang="en-US" dirty="0"/>
          </a:p>
        </p:txBody>
      </p:sp>
      <p:sp>
        <p:nvSpPr>
          <p:cNvPr id="6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7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8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5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6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7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8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03" name="CustomShape 21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trousers</a:t>
            </a:r>
            <a:endParaRPr/>
          </a:p>
        </p:txBody>
      </p:sp>
      <p:sp>
        <p:nvSpPr>
          <p:cNvPr id="4204" name="CustomShape 22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jumper</a:t>
            </a:r>
            <a:endParaRPr/>
          </a:p>
        </p:txBody>
      </p:sp>
      <p:sp>
        <p:nvSpPr>
          <p:cNvPr id="4205" name="CustomShape 23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206" name="CustomShape 24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skirt</a:t>
            </a:r>
            <a:endParaRPr/>
          </a:p>
        </p:txBody>
      </p:sp>
      <p:sp>
        <p:nvSpPr>
          <p:cNvPr id="4207" name="CustomShape 25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</a:t>
            </a:r>
            <a:endParaRPr/>
          </a:p>
        </p:txBody>
      </p:sp>
      <p:sp>
        <p:nvSpPr>
          <p:cNvPr id="4208" name="CustomShape 26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hat</a:t>
            </a:r>
            <a:endParaRPr/>
          </a:p>
        </p:txBody>
      </p:sp>
      <p:sp>
        <p:nvSpPr>
          <p:cNvPr id="4209" name="CustomShape 27"/>
          <p:cNvSpPr/>
          <p:nvPr/>
        </p:nvSpPr>
        <p:spPr>
          <a:xfrm>
            <a:off x="5562720" y="28753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swimming things</a:t>
            </a:r>
            <a:endParaRPr/>
          </a:p>
        </p:txBody>
      </p:sp>
      <p:sp>
        <p:nvSpPr>
          <p:cNvPr id="4210" name="CustomShape 28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coat</a:t>
            </a:r>
            <a:endParaRPr/>
          </a:p>
        </p:txBody>
      </p:sp>
      <p:sp>
        <p:nvSpPr>
          <p:cNvPr id="4211" name="CustomShape 29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shoes</a:t>
            </a:r>
            <a:endParaRPr/>
          </a:p>
        </p:txBody>
      </p:sp>
      <p:sp>
        <p:nvSpPr>
          <p:cNvPr id="4212" name="CustomShape 3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213" name="CustomShape 31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216" name="CustomShape 3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217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218" name="CustomShape 33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19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20" name="CustomShape 35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dressing gown</a:t>
            </a:r>
            <a:endParaRPr/>
          </a:p>
        </p:txBody>
      </p:sp>
      <p:sp>
        <p:nvSpPr>
          <p:cNvPr id="4221" name="CustomShape 36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PJ’s</a:t>
            </a:r>
            <a:endParaRPr dirty="0"/>
          </a:p>
        </p:txBody>
      </p:sp>
      <p:sp>
        <p:nvSpPr>
          <p:cNvPr id="4222" name="CustomShape 37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jeans</a:t>
            </a:r>
            <a:endParaRPr/>
          </a:p>
        </p:txBody>
      </p:sp>
      <p:sp>
        <p:nvSpPr>
          <p:cNvPr id="422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slippers</a:t>
            </a:r>
            <a:endParaRPr/>
          </a:p>
        </p:txBody>
      </p:sp>
      <p:sp>
        <p:nvSpPr>
          <p:cNvPr id="4224" name="CustomShape 39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</a:t>
            </a:r>
            <a:endParaRPr/>
          </a:p>
        </p:txBody>
      </p:sp>
      <p:sp>
        <p:nvSpPr>
          <p:cNvPr id="4225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socks</a:t>
            </a:r>
            <a:endParaRPr/>
          </a:p>
        </p:txBody>
      </p:sp>
      <p:sp>
        <p:nvSpPr>
          <p:cNvPr id="4226" name="CustomShape 4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boxer shorts</a:t>
            </a:r>
            <a:endParaRPr/>
          </a:p>
        </p:txBody>
      </p:sp>
      <p:sp>
        <p:nvSpPr>
          <p:cNvPr id="4227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gloves</a:t>
            </a:r>
            <a:endParaRPr/>
          </a:p>
        </p:txBody>
      </p:sp>
      <p:sp>
        <p:nvSpPr>
          <p:cNvPr id="4228" name="CustomShape 43"/>
          <p:cNvSpPr/>
          <p:nvPr/>
        </p:nvSpPr>
        <p:spPr>
          <a:xfrm>
            <a:off x="734076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pants</a:t>
            </a:r>
            <a:endParaRPr/>
          </a:p>
        </p:txBody>
      </p:sp>
      <p:sp>
        <p:nvSpPr>
          <p:cNvPr id="4229" name="CustomShape 44">
            <a:hlinkClick r:id="rId4" action="ppaction://hlinksldjump"/>
          </p:cNvPr>
          <p:cNvSpPr/>
          <p:nvPr/>
        </p:nvSpPr>
        <p:spPr>
          <a:xfrm>
            <a:off x="152280" y="28753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30" name="CustomShape 45"/>
          <p:cNvSpPr/>
          <p:nvPr/>
        </p:nvSpPr>
        <p:spPr>
          <a:xfrm>
            <a:off x="15228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colours</a:t>
            </a:r>
            <a:endParaRPr/>
          </a:p>
        </p:txBody>
      </p:sp>
      <p:pic>
        <p:nvPicPr>
          <p:cNvPr id="4231" name="Picture 93"/>
          <p:cNvPicPr/>
          <p:nvPr/>
        </p:nvPicPr>
        <p:blipFill>
          <a:blip r:embed="rId5"/>
          <a:stretch/>
        </p:blipFill>
        <p:spPr>
          <a:xfrm>
            <a:off x="380880" y="3193560"/>
            <a:ext cx="918720" cy="918720"/>
          </a:xfrm>
          <a:prstGeom prst="rect">
            <a:avLst/>
          </a:prstGeom>
          <a:ln>
            <a:noFill/>
          </a:ln>
        </p:spPr>
      </p:pic>
      <p:pic>
        <p:nvPicPr>
          <p:cNvPr id="4232" name="Picture 94"/>
          <p:cNvPicPr/>
          <p:nvPr/>
        </p:nvPicPr>
        <p:blipFill>
          <a:blip r:embed="rId6"/>
          <a:stretch/>
        </p:blipFill>
        <p:spPr>
          <a:xfrm>
            <a:off x="530640" y="586044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233" name="Picture 95"/>
          <p:cNvPicPr/>
          <p:nvPr/>
        </p:nvPicPr>
        <p:blipFill>
          <a:blip r:embed="rId7"/>
          <a:stretch/>
        </p:blipFill>
        <p:spPr>
          <a:xfrm>
            <a:off x="2422440" y="1787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4234" name="Picture 96"/>
          <p:cNvPicPr/>
          <p:nvPr/>
        </p:nvPicPr>
        <p:blipFill>
          <a:blip r:embed="rId8"/>
          <a:stretch/>
        </p:blipFill>
        <p:spPr>
          <a:xfrm>
            <a:off x="7707960" y="177048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35" name="Picture 97"/>
          <p:cNvPicPr/>
          <p:nvPr/>
        </p:nvPicPr>
        <p:blipFill>
          <a:blip r:embed="rId9"/>
          <a:stretch/>
        </p:blipFill>
        <p:spPr>
          <a:xfrm>
            <a:off x="7524720" y="5695920"/>
            <a:ext cx="1161360" cy="1161360"/>
          </a:xfrm>
          <a:prstGeom prst="rect">
            <a:avLst/>
          </a:prstGeom>
          <a:ln>
            <a:noFill/>
          </a:ln>
        </p:spPr>
      </p:pic>
      <p:pic>
        <p:nvPicPr>
          <p:cNvPr id="4236" name="Picture 98"/>
          <p:cNvPicPr/>
          <p:nvPr/>
        </p:nvPicPr>
        <p:blipFill>
          <a:blip r:embed="rId10"/>
          <a:stretch/>
        </p:blipFill>
        <p:spPr>
          <a:xfrm>
            <a:off x="2075040" y="5921640"/>
            <a:ext cx="694440" cy="694440"/>
          </a:xfrm>
          <a:prstGeom prst="rect">
            <a:avLst/>
          </a:prstGeom>
          <a:ln>
            <a:noFill/>
          </a:ln>
        </p:spPr>
      </p:pic>
      <p:pic>
        <p:nvPicPr>
          <p:cNvPr id="4237" name="Picture 99"/>
          <p:cNvPicPr/>
          <p:nvPr/>
        </p:nvPicPr>
        <p:blipFill>
          <a:blip r:embed="rId11"/>
          <a:stretch/>
        </p:blipFill>
        <p:spPr>
          <a:xfrm>
            <a:off x="6254640" y="319356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238" name="Picture 100"/>
          <p:cNvPicPr/>
          <p:nvPr/>
        </p:nvPicPr>
        <p:blipFill>
          <a:blip r:embed="rId12"/>
          <a:stretch/>
        </p:blipFill>
        <p:spPr>
          <a:xfrm>
            <a:off x="5661720" y="3152160"/>
            <a:ext cx="814680" cy="814680"/>
          </a:xfrm>
          <a:prstGeom prst="rect">
            <a:avLst/>
          </a:prstGeom>
          <a:ln>
            <a:noFill/>
          </a:ln>
        </p:spPr>
      </p:pic>
      <p:sp>
        <p:nvSpPr>
          <p:cNvPr id="4239" name="CustomShape 46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40" name="CustomShape 4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t-shirt</a:t>
            </a:r>
            <a:endParaRPr/>
          </a:p>
        </p:txBody>
      </p:sp>
      <p:pic>
        <p:nvPicPr>
          <p:cNvPr id="4241" name="Picture 101"/>
          <p:cNvPicPr/>
          <p:nvPr/>
        </p:nvPicPr>
        <p:blipFill>
          <a:blip r:embed="rId13"/>
          <a:stretch/>
        </p:blipFill>
        <p:spPr>
          <a:xfrm>
            <a:off x="5899320" y="1787400"/>
            <a:ext cx="878760" cy="878760"/>
          </a:xfrm>
          <a:prstGeom prst="rect">
            <a:avLst/>
          </a:prstGeom>
          <a:ln>
            <a:noFill/>
          </a:ln>
        </p:spPr>
      </p:pic>
      <p:pic>
        <p:nvPicPr>
          <p:cNvPr id="4242" name="Picture 102"/>
          <p:cNvPicPr/>
          <p:nvPr/>
        </p:nvPicPr>
        <p:blipFill>
          <a:blip r:embed="rId14"/>
          <a:srcRect l="12851" t="28554" r="41171"/>
          <a:stretch/>
        </p:blipFill>
        <p:spPr>
          <a:xfrm>
            <a:off x="2835360" y="5921640"/>
            <a:ext cx="501480" cy="780480"/>
          </a:xfrm>
          <a:prstGeom prst="rect">
            <a:avLst/>
          </a:prstGeom>
          <a:ln>
            <a:noFill/>
          </a:ln>
        </p:spPr>
      </p:pic>
      <p:pic>
        <p:nvPicPr>
          <p:cNvPr id="4243" name="Picture 105"/>
          <p:cNvPicPr/>
          <p:nvPr/>
        </p:nvPicPr>
        <p:blipFill>
          <a:blip r:embed="rId15"/>
          <a:stretch/>
        </p:blipFill>
        <p:spPr>
          <a:xfrm>
            <a:off x="4148280" y="5769000"/>
            <a:ext cx="847080" cy="847080"/>
          </a:xfrm>
          <a:prstGeom prst="rect">
            <a:avLst/>
          </a:prstGeom>
          <a:ln>
            <a:noFill/>
          </a:ln>
        </p:spPr>
      </p:pic>
      <p:pic>
        <p:nvPicPr>
          <p:cNvPr id="4244" name="Picture 106"/>
          <p:cNvPicPr/>
          <p:nvPr/>
        </p:nvPicPr>
        <p:blipFill>
          <a:blip r:embed="rId16"/>
          <a:stretch/>
        </p:blipFill>
        <p:spPr>
          <a:xfrm>
            <a:off x="4572000" y="4529520"/>
            <a:ext cx="610560" cy="610560"/>
          </a:xfrm>
          <a:prstGeom prst="rect">
            <a:avLst/>
          </a:prstGeom>
          <a:ln>
            <a:noFill/>
          </a:ln>
        </p:spPr>
      </p:pic>
      <p:pic>
        <p:nvPicPr>
          <p:cNvPr id="4245" name="Picture 109"/>
          <p:cNvPicPr/>
          <p:nvPr/>
        </p:nvPicPr>
        <p:blipFill>
          <a:blip r:embed="rId17"/>
          <a:stretch/>
        </p:blipFill>
        <p:spPr>
          <a:xfrm>
            <a:off x="3862800" y="4529520"/>
            <a:ext cx="708480" cy="708480"/>
          </a:xfrm>
          <a:prstGeom prst="rect">
            <a:avLst/>
          </a:prstGeom>
          <a:ln>
            <a:noFill/>
          </a:ln>
        </p:spPr>
      </p:pic>
      <p:pic>
        <p:nvPicPr>
          <p:cNvPr id="4246" name="Picture 115"/>
          <p:cNvPicPr/>
          <p:nvPr/>
        </p:nvPicPr>
        <p:blipFill>
          <a:blip r:embed="rId18"/>
          <a:stretch/>
        </p:blipFill>
        <p:spPr>
          <a:xfrm>
            <a:off x="2363760" y="4437720"/>
            <a:ext cx="883440" cy="883440"/>
          </a:xfrm>
          <a:prstGeom prst="rect">
            <a:avLst/>
          </a:prstGeom>
          <a:ln>
            <a:noFill/>
          </a:ln>
        </p:spPr>
      </p:pic>
      <p:pic>
        <p:nvPicPr>
          <p:cNvPr id="4247" name="Picture 137"/>
          <p:cNvPicPr/>
          <p:nvPr/>
        </p:nvPicPr>
        <p:blipFill>
          <a:blip r:embed="rId19"/>
          <a:stretch/>
        </p:blipFill>
        <p:spPr>
          <a:xfrm>
            <a:off x="530640" y="4444200"/>
            <a:ext cx="794160" cy="794160"/>
          </a:xfrm>
          <a:prstGeom prst="rect">
            <a:avLst/>
          </a:prstGeom>
          <a:ln>
            <a:noFill/>
          </a:ln>
        </p:spPr>
      </p:pic>
      <p:pic>
        <p:nvPicPr>
          <p:cNvPr id="4248" name="Picture 138"/>
          <p:cNvPicPr/>
          <p:nvPr/>
        </p:nvPicPr>
        <p:blipFill>
          <a:blip r:embed="rId20"/>
          <a:stretch/>
        </p:blipFill>
        <p:spPr>
          <a:xfrm>
            <a:off x="5899320" y="5778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249" name="Picture 139"/>
          <p:cNvPicPr/>
          <p:nvPr/>
        </p:nvPicPr>
        <p:blipFill>
          <a:blip r:embed="rId21"/>
          <a:stretch/>
        </p:blipFill>
        <p:spPr>
          <a:xfrm>
            <a:off x="2358360" y="315216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250" name="Picture 140"/>
          <p:cNvPicPr/>
          <p:nvPr/>
        </p:nvPicPr>
        <p:blipFill>
          <a:blip r:embed="rId22"/>
          <a:stretch/>
        </p:blipFill>
        <p:spPr>
          <a:xfrm>
            <a:off x="4137120" y="315180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4251" name="Picture 141"/>
          <p:cNvPicPr/>
          <p:nvPr/>
        </p:nvPicPr>
        <p:blipFill>
          <a:blip r:embed="rId23"/>
          <a:stretch/>
        </p:blipFill>
        <p:spPr>
          <a:xfrm>
            <a:off x="7707960" y="3193560"/>
            <a:ext cx="839160" cy="839160"/>
          </a:xfrm>
          <a:prstGeom prst="rect">
            <a:avLst/>
          </a:prstGeom>
          <a:ln>
            <a:noFill/>
          </a:ln>
        </p:spPr>
      </p:pic>
      <p:pic>
        <p:nvPicPr>
          <p:cNvPr id="4252" name="Picture 142"/>
          <p:cNvPicPr/>
          <p:nvPr/>
        </p:nvPicPr>
        <p:blipFill>
          <a:blip r:embed="rId24"/>
          <a:stretch/>
        </p:blipFill>
        <p:spPr>
          <a:xfrm>
            <a:off x="7810920" y="45021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253" name="Picture 143"/>
          <p:cNvPicPr/>
          <p:nvPr/>
        </p:nvPicPr>
        <p:blipFill>
          <a:blip r:embed="rId25"/>
          <a:stretch/>
        </p:blipFill>
        <p:spPr>
          <a:xfrm>
            <a:off x="5811120" y="4466880"/>
            <a:ext cx="886680" cy="886680"/>
          </a:xfrm>
          <a:prstGeom prst="rect">
            <a:avLst/>
          </a:prstGeom>
          <a:ln>
            <a:noFill/>
          </a:ln>
        </p:spPr>
      </p:pic>
      <p:pic>
        <p:nvPicPr>
          <p:cNvPr id="4254" name="Picture 144"/>
          <p:cNvPicPr/>
          <p:nvPr/>
        </p:nvPicPr>
        <p:blipFill>
          <a:blip r:embed="rId26"/>
          <a:stretch/>
        </p:blipFill>
        <p:spPr>
          <a:xfrm>
            <a:off x="4137120" y="1770480"/>
            <a:ext cx="851760" cy="851760"/>
          </a:xfrm>
          <a:prstGeom prst="rect">
            <a:avLst/>
          </a:prstGeom>
          <a:ln>
            <a:noFill/>
          </a:ln>
        </p:spPr>
      </p:pic>
      <p:sp>
        <p:nvSpPr>
          <p:cNvPr id="4255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clothes</a:t>
            </a:r>
            <a:endParaRPr lang="en-US" dirty="0"/>
          </a:p>
        </p:txBody>
      </p:sp>
      <p:sp>
        <p:nvSpPr>
          <p:cNvPr id="7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8" name="Picture 69"/>
          <p:cNvPicPr/>
          <p:nvPr/>
        </p:nvPicPr>
        <p:blipFill>
          <a:blip r:embed="rId2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1" name="Picture 70"/>
          <p:cNvPicPr/>
          <p:nvPr/>
        </p:nvPicPr>
        <p:blipFill>
          <a:blip r:embed="rId2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1981080" y="1514160"/>
            <a:ext cx="1599480" cy="1162800"/>
          </a:xfrm>
          <a:prstGeom prst="rect">
            <a:avLst/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pic>
        <p:nvPicPr>
          <p:cNvPr id="56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8" name="CustomShape 28"/>
          <p:cNvSpPr/>
          <p:nvPr/>
        </p:nvSpPr>
        <p:spPr>
          <a:xfrm>
            <a:off x="1981080" y="15141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Stories</a:t>
            </a:r>
            <a:endParaRPr lang="en-US" dirty="0"/>
          </a:p>
        </p:txBody>
      </p:sp>
      <p:sp>
        <p:nvSpPr>
          <p:cNvPr id="43" name="CustomShape 2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sp>
        <p:nvSpPr>
          <p:cNvPr id="44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34" name="CustomShape 2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08" y="1680840"/>
            <a:ext cx="1335024" cy="853440"/>
          </a:xfrm>
          <a:prstGeom prst="rect">
            <a:avLst/>
          </a:prstGeom>
        </p:spPr>
      </p:pic>
      <p:sp>
        <p:nvSpPr>
          <p:cNvPr id="3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6" name="Picture 69"/>
          <p:cNvPicPr/>
          <p:nvPr/>
        </p:nvPicPr>
        <p:blipFill>
          <a:blip r:embed="rId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3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39" name="Picture 70"/>
          <p:cNvPicPr/>
          <p:nvPr/>
        </p:nvPicPr>
        <p:blipFill>
          <a:blip r:embed="rId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7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8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9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0" name="CustomShape 5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1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2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3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4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5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6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7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8" name="CustomShape 13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69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0" name="CustomShape 15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1" name="CustomShape 16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2" name="CustomShape 17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76" name="CustomShape 21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278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mouse</a:t>
            </a:r>
            <a:endParaRPr/>
          </a:p>
        </p:txBody>
      </p:sp>
      <p:sp>
        <p:nvSpPr>
          <p:cNvPr id="4279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keyboard</a:t>
            </a:r>
            <a:endParaRPr/>
          </a:p>
        </p:txBody>
      </p:sp>
      <p:sp>
        <p:nvSpPr>
          <p:cNvPr id="4280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USB stick</a:t>
            </a:r>
            <a:endParaRPr/>
          </a:p>
        </p:txBody>
      </p:sp>
      <p:sp>
        <p:nvSpPr>
          <p:cNvPr id="4281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printer</a:t>
            </a:r>
            <a:endParaRPr/>
          </a:p>
        </p:txBody>
      </p:sp>
      <p:sp>
        <p:nvSpPr>
          <p:cNvPr id="4282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email</a:t>
            </a:r>
            <a:endParaRPr/>
          </a:p>
        </p:txBody>
      </p:sp>
      <p:sp>
        <p:nvSpPr>
          <p:cNvPr id="4283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iphone</a:t>
            </a:r>
            <a:endParaRPr/>
          </a:p>
        </p:txBody>
      </p:sp>
      <p:sp>
        <p:nvSpPr>
          <p:cNvPr id="4284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ipad</a:t>
            </a:r>
            <a:endParaRPr/>
          </a:p>
        </p:txBody>
      </p:sp>
      <p:sp>
        <p:nvSpPr>
          <p:cNvPr id="4285" name="CustomShape 30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monitor</a:t>
            </a:r>
            <a:endParaRPr/>
          </a:p>
        </p:txBody>
      </p:sp>
      <p:sp>
        <p:nvSpPr>
          <p:cNvPr id="4286" name="CustomShape 31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website</a:t>
            </a:r>
            <a:endParaRPr/>
          </a:p>
        </p:txBody>
      </p:sp>
      <p:sp>
        <p:nvSpPr>
          <p:cNvPr id="4287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speakers</a:t>
            </a:r>
            <a:endParaRPr dirty="0"/>
          </a:p>
        </p:txBody>
      </p:sp>
      <p:sp>
        <p:nvSpPr>
          <p:cNvPr id="4288" name="CustomShape 33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joystick</a:t>
            </a:r>
            <a:endParaRPr/>
          </a:p>
        </p:txBody>
      </p:sp>
      <p:sp>
        <p:nvSpPr>
          <p:cNvPr id="4289" name="CustomShape 3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</p:txBody>
      </p:sp>
      <p:sp>
        <p:nvSpPr>
          <p:cNvPr id="4290" name="CustomShape 35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295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29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297" name="Picture 71"/>
          <p:cNvPicPr/>
          <p:nvPr/>
        </p:nvPicPr>
        <p:blipFill>
          <a:blip r:embed="rId4"/>
          <a:stretch/>
        </p:blipFill>
        <p:spPr>
          <a:xfrm>
            <a:off x="2328840" y="4330440"/>
            <a:ext cx="1023120" cy="1023120"/>
          </a:xfrm>
          <a:prstGeom prst="rect">
            <a:avLst/>
          </a:prstGeom>
          <a:ln>
            <a:noFill/>
          </a:ln>
        </p:spPr>
      </p:pic>
      <p:pic>
        <p:nvPicPr>
          <p:cNvPr id="4298" name="Picture 92"/>
          <p:cNvPicPr/>
          <p:nvPr/>
        </p:nvPicPr>
        <p:blipFill>
          <a:blip r:embed="rId5"/>
          <a:stretch/>
        </p:blipFill>
        <p:spPr>
          <a:xfrm>
            <a:off x="4138560" y="177192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299" name="Picture 93"/>
          <p:cNvPicPr/>
          <p:nvPr/>
        </p:nvPicPr>
        <p:blipFill>
          <a:blip r:embed="rId6"/>
          <a:stretch/>
        </p:blipFill>
        <p:spPr>
          <a:xfrm>
            <a:off x="5943600" y="3193560"/>
            <a:ext cx="772560" cy="772560"/>
          </a:xfrm>
          <a:prstGeom prst="rect">
            <a:avLst/>
          </a:prstGeom>
          <a:ln>
            <a:noFill/>
          </a:ln>
        </p:spPr>
      </p:pic>
      <p:pic>
        <p:nvPicPr>
          <p:cNvPr id="4300" name="Picture 94"/>
          <p:cNvPicPr/>
          <p:nvPr/>
        </p:nvPicPr>
        <p:blipFill>
          <a:blip r:embed="rId7"/>
          <a:stretch/>
        </p:blipFill>
        <p:spPr>
          <a:xfrm>
            <a:off x="5715000" y="1523880"/>
            <a:ext cx="1294560" cy="1294560"/>
          </a:xfrm>
          <a:prstGeom prst="rect">
            <a:avLst/>
          </a:prstGeom>
          <a:ln>
            <a:noFill/>
          </a:ln>
        </p:spPr>
      </p:pic>
      <p:sp>
        <p:nvSpPr>
          <p:cNvPr id="4301" name="CustomShape 39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02" name="CustomShape 40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pic>
        <p:nvPicPr>
          <p:cNvPr id="4303" name="Picture 95"/>
          <p:cNvPicPr/>
          <p:nvPr/>
        </p:nvPicPr>
        <p:blipFill>
          <a:blip r:embed="rId8"/>
          <a:stretch/>
        </p:blipFill>
        <p:spPr>
          <a:xfrm>
            <a:off x="2362320" y="1771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304" name="Picture 96"/>
          <p:cNvPicPr/>
          <p:nvPr/>
        </p:nvPicPr>
        <p:blipFill>
          <a:blip r:embed="rId9"/>
          <a:stretch/>
        </p:blipFill>
        <p:spPr>
          <a:xfrm rot="16200000">
            <a:off x="279360" y="4191840"/>
            <a:ext cx="1472400" cy="1472400"/>
          </a:xfrm>
          <a:prstGeom prst="rect">
            <a:avLst/>
          </a:prstGeom>
          <a:ln>
            <a:noFill/>
          </a:ln>
        </p:spPr>
      </p:pic>
      <p:pic>
        <p:nvPicPr>
          <p:cNvPr id="4305" name="Picture 97"/>
          <p:cNvPicPr/>
          <p:nvPr/>
        </p:nvPicPr>
        <p:blipFill>
          <a:blip r:embed="rId10"/>
          <a:stretch/>
        </p:blipFill>
        <p:spPr>
          <a:xfrm>
            <a:off x="533520" y="320040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306" name="Picture 98"/>
          <p:cNvPicPr/>
          <p:nvPr/>
        </p:nvPicPr>
        <p:blipFill>
          <a:blip r:embed="rId11"/>
          <a:stretch/>
        </p:blipFill>
        <p:spPr>
          <a:xfrm>
            <a:off x="2133720" y="29718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307" name="Picture 99"/>
          <p:cNvPicPr/>
          <p:nvPr/>
        </p:nvPicPr>
        <p:blipFill>
          <a:blip r:embed="rId12"/>
          <a:stretch/>
        </p:blipFill>
        <p:spPr>
          <a:xfrm>
            <a:off x="7683480" y="31240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08" name="Picture 100"/>
          <p:cNvPicPr/>
          <p:nvPr/>
        </p:nvPicPr>
        <p:blipFill>
          <a:blip r:embed="rId13"/>
          <a:stretch/>
        </p:blipFill>
        <p:spPr>
          <a:xfrm rot="3997800">
            <a:off x="7704360" y="187092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4309" name="Picture 101"/>
          <p:cNvPicPr/>
          <p:nvPr/>
        </p:nvPicPr>
        <p:blipFill>
          <a:blip r:embed="rId14"/>
          <a:stretch/>
        </p:blipFill>
        <p:spPr>
          <a:xfrm>
            <a:off x="5881680" y="449568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4310" name="Picture 102"/>
          <p:cNvPicPr/>
          <p:nvPr/>
        </p:nvPicPr>
        <p:blipFill>
          <a:blip r:embed="rId15"/>
          <a:stretch/>
        </p:blipFill>
        <p:spPr>
          <a:xfrm>
            <a:off x="4041720" y="4343400"/>
            <a:ext cx="1063080" cy="1063080"/>
          </a:xfrm>
          <a:prstGeom prst="rect">
            <a:avLst/>
          </a:prstGeom>
          <a:ln>
            <a:noFill/>
          </a:ln>
        </p:spPr>
      </p:pic>
      <p:pic>
        <p:nvPicPr>
          <p:cNvPr id="4311" name="Picture 103"/>
          <p:cNvPicPr/>
          <p:nvPr/>
        </p:nvPicPr>
        <p:blipFill>
          <a:blip r:embed="rId9"/>
          <a:stretch/>
        </p:blipFill>
        <p:spPr>
          <a:xfrm>
            <a:off x="4161600" y="3189960"/>
            <a:ext cx="820080" cy="820080"/>
          </a:xfrm>
          <a:prstGeom prst="rect">
            <a:avLst/>
          </a:prstGeom>
          <a:ln>
            <a:noFill/>
          </a:ln>
        </p:spPr>
      </p:pic>
      <p:sp>
        <p:nvSpPr>
          <p:cNvPr id="4312" name="CustomShape 41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313" name="Picture 64"/>
          <p:cNvPicPr/>
          <p:nvPr/>
        </p:nvPicPr>
        <p:blipFill>
          <a:blip r:embed="rId16"/>
          <a:stretch/>
        </p:blipFill>
        <p:spPr>
          <a:xfrm>
            <a:off x="7723800" y="585900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314" name="Picture 66"/>
          <p:cNvPicPr/>
          <p:nvPr/>
        </p:nvPicPr>
        <p:blipFill>
          <a:blip r:embed="rId17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15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sp>
        <p:nvSpPr>
          <p:cNvPr id="4316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64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CustomShape 1">
            <a:hlinkClick r:id="rId2" action="ppaction://hlinksldjump"/>
          </p:cNvPr>
          <p:cNvSpPr/>
          <p:nvPr/>
        </p:nvSpPr>
        <p:spPr>
          <a:xfrm>
            <a:off x="734076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8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19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0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1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2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3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4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5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6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7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8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29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0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1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5" name="CustomShape 19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34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tools</a:t>
            </a:r>
            <a:endParaRPr/>
          </a:p>
        </p:txBody>
      </p:sp>
      <p:sp>
        <p:nvSpPr>
          <p:cNvPr id="4342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clamp</a:t>
            </a:r>
            <a:endParaRPr/>
          </a:p>
        </p:txBody>
      </p:sp>
      <p:sp>
        <p:nvSpPr>
          <p:cNvPr id="434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</a:t>
            </a:r>
            <a:endParaRPr/>
          </a:p>
        </p:txBody>
      </p:sp>
      <p:sp>
        <p:nvSpPr>
          <p:cNvPr id="434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torch</a:t>
            </a:r>
            <a:endParaRPr/>
          </a:p>
        </p:txBody>
      </p:sp>
      <p:sp>
        <p:nvSpPr>
          <p:cNvPr id="4345" name="CustomShape 2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goggles</a:t>
            </a:r>
            <a:endParaRPr/>
          </a:p>
        </p:txBody>
      </p:sp>
      <p:sp>
        <p:nvSpPr>
          <p:cNvPr id="4346" name="CustomShape 30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hammer</a:t>
            </a:r>
            <a:endParaRPr/>
          </a:p>
        </p:txBody>
      </p:sp>
      <p:sp>
        <p:nvSpPr>
          <p:cNvPr id="4347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hardhat</a:t>
            </a:r>
            <a:endParaRPr/>
          </a:p>
        </p:txBody>
      </p:sp>
      <p:sp>
        <p:nvSpPr>
          <p:cNvPr id="4348" name="CustomShape 32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sandpaper</a:t>
            </a:r>
            <a:endParaRPr/>
          </a:p>
        </p:txBody>
      </p:sp>
      <p:sp>
        <p:nvSpPr>
          <p:cNvPr id="4349" name="CustomShape 33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drill bit</a:t>
            </a:r>
            <a:endParaRPr/>
          </a:p>
        </p:txBody>
      </p:sp>
      <p:sp>
        <p:nvSpPr>
          <p:cNvPr id="4350" name="CustomShape 34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pliers</a:t>
            </a:r>
            <a:endParaRPr/>
          </a:p>
        </p:txBody>
      </p:sp>
      <p:sp>
        <p:nvSpPr>
          <p:cNvPr id="4351" name="CustomShape 35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wrench</a:t>
            </a:r>
            <a:endParaRPr/>
          </a:p>
        </p:txBody>
      </p:sp>
      <p:sp>
        <p:nvSpPr>
          <p:cNvPr id="4352" name="CustomShape 36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screwdriver</a:t>
            </a:r>
            <a:endParaRPr/>
          </a:p>
        </p:txBody>
      </p:sp>
      <p:sp>
        <p:nvSpPr>
          <p:cNvPr id="4353" name="CustomShape 37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chisel</a:t>
            </a:r>
            <a:endParaRPr/>
          </a:p>
        </p:txBody>
      </p:sp>
      <p:sp>
        <p:nvSpPr>
          <p:cNvPr id="4354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357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358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359" name="Picture 65"/>
          <p:cNvPicPr/>
          <p:nvPr/>
        </p:nvPicPr>
        <p:blipFill>
          <a:blip r:embed="rId5"/>
          <a:stretch/>
        </p:blipFill>
        <p:spPr>
          <a:xfrm>
            <a:off x="7690320" y="4509360"/>
            <a:ext cx="856440" cy="856440"/>
          </a:xfrm>
          <a:prstGeom prst="rect">
            <a:avLst/>
          </a:prstGeom>
          <a:ln>
            <a:noFill/>
          </a:ln>
        </p:spPr>
      </p:pic>
      <p:sp>
        <p:nvSpPr>
          <p:cNvPr id="4360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extension lead</a:t>
            </a:r>
            <a:endParaRPr/>
          </a:p>
        </p:txBody>
      </p:sp>
      <p:pic>
        <p:nvPicPr>
          <p:cNvPr id="4361" name="Picture 72"/>
          <p:cNvPicPr/>
          <p:nvPr/>
        </p:nvPicPr>
        <p:blipFill>
          <a:blip r:embed="rId6"/>
          <a:stretch/>
        </p:blipFill>
        <p:spPr>
          <a:xfrm>
            <a:off x="5867280" y="4445280"/>
            <a:ext cx="920520" cy="920520"/>
          </a:xfrm>
          <a:prstGeom prst="rect">
            <a:avLst/>
          </a:prstGeom>
          <a:ln>
            <a:noFill/>
          </a:ln>
        </p:spPr>
      </p:pic>
      <p:pic>
        <p:nvPicPr>
          <p:cNvPr id="4362" name="Picture 90"/>
          <p:cNvPicPr/>
          <p:nvPr/>
        </p:nvPicPr>
        <p:blipFill>
          <a:blip r:embed="rId7"/>
          <a:stretch/>
        </p:blipFill>
        <p:spPr>
          <a:xfrm>
            <a:off x="457200" y="315792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4363" name="Picture 104"/>
          <p:cNvPicPr/>
          <p:nvPr/>
        </p:nvPicPr>
        <p:blipFill>
          <a:blip r:embed="rId8"/>
          <a:stretch/>
        </p:blipFill>
        <p:spPr>
          <a:xfrm>
            <a:off x="4191120" y="1828800"/>
            <a:ext cx="793440" cy="793440"/>
          </a:xfrm>
          <a:prstGeom prst="rect">
            <a:avLst/>
          </a:prstGeom>
          <a:ln>
            <a:noFill/>
          </a:ln>
        </p:spPr>
      </p:pic>
      <p:pic>
        <p:nvPicPr>
          <p:cNvPr id="4364" name="Picture 105"/>
          <p:cNvPicPr/>
          <p:nvPr/>
        </p:nvPicPr>
        <p:blipFill>
          <a:blip r:embed="rId9"/>
          <a:stretch/>
        </p:blipFill>
        <p:spPr>
          <a:xfrm>
            <a:off x="7690320" y="182124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365" name="Picture 106"/>
          <p:cNvPicPr/>
          <p:nvPr/>
        </p:nvPicPr>
        <p:blipFill>
          <a:blip r:embed="rId10"/>
          <a:stretch/>
        </p:blipFill>
        <p:spPr>
          <a:xfrm>
            <a:off x="2352600" y="3157920"/>
            <a:ext cx="791280" cy="791280"/>
          </a:xfrm>
          <a:prstGeom prst="rect">
            <a:avLst/>
          </a:prstGeom>
          <a:ln>
            <a:noFill/>
          </a:ln>
        </p:spPr>
      </p:pic>
      <p:pic>
        <p:nvPicPr>
          <p:cNvPr id="4366" name="Picture 107"/>
          <p:cNvPicPr/>
          <p:nvPr/>
        </p:nvPicPr>
        <p:blipFill>
          <a:blip r:embed="rId11"/>
          <a:stretch/>
        </p:blipFill>
        <p:spPr>
          <a:xfrm>
            <a:off x="4153680" y="3172680"/>
            <a:ext cx="798480" cy="798480"/>
          </a:xfrm>
          <a:prstGeom prst="rect">
            <a:avLst/>
          </a:prstGeom>
          <a:ln>
            <a:noFill/>
          </a:ln>
        </p:spPr>
      </p:pic>
      <p:pic>
        <p:nvPicPr>
          <p:cNvPr id="4367" name="Picture 110"/>
          <p:cNvPicPr/>
          <p:nvPr/>
        </p:nvPicPr>
        <p:blipFill>
          <a:blip r:embed="rId12"/>
          <a:stretch/>
        </p:blipFill>
        <p:spPr>
          <a:xfrm>
            <a:off x="7746840" y="3172680"/>
            <a:ext cx="776880" cy="776880"/>
          </a:xfrm>
          <a:prstGeom prst="rect">
            <a:avLst/>
          </a:prstGeom>
          <a:ln>
            <a:noFill/>
          </a:ln>
        </p:spPr>
      </p:pic>
      <p:pic>
        <p:nvPicPr>
          <p:cNvPr id="4368" name="Picture 111"/>
          <p:cNvPicPr/>
          <p:nvPr/>
        </p:nvPicPr>
        <p:blipFill>
          <a:blip r:embed="rId13"/>
          <a:stretch/>
        </p:blipFill>
        <p:spPr>
          <a:xfrm>
            <a:off x="457200" y="4419720"/>
            <a:ext cx="990000" cy="990000"/>
          </a:xfrm>
          <a:prstGeom prst="rect">
            <a:avLst/>
          </a:prstGeom>
          <a:ln>
            <a:noFill/>
          </a:ln>
        </p:spPr>
      </p:pic>
      <p:pic>
        <p:nvPicPr>
          <p:cNvPr id="4369" name="Picture 112"/>
          <p:cNvPicPr/>
          <p:nvPr/>
        </p:nvPicPr>
        <p:blipFill>
          <a:blip r:embed="rId14"/>
          <a:stretch/>
        </p:blipFill>
        <p:spPr>
          <a:xfrm>
            <a:off x="2395800" y="44197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370" name="Picture 113"/>
          <p:cNvPicPr/>
          <p:nvPr/>
        </p:nvPicPr>
        <p:blipFill>
          <a:blip r:embed="rId15"/>
          <a:stretch/>
        </p:blipFill>
        <p:spPr>
          <a:xfrm>
            <a:off x="593784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371" name="Picture 114"/>
          <p:cNvPicPr/>
          <p:nvPr/>
        </p:nvPicPr>
        <p:blipFill>
          <a:blip r:embed="rId16"/>
          <a:stretch/>
        </p:blipFill>
        <p:spPr>
          <a:xfrm>
            <a:off x="5937840" y="3172680"/>
            <a:ext cx="874080" cy="874080"/>
          </a:xfrm>
          <a:prstGeom prst="rect">
            <a:avLst/>
          </a:prstGeom>
          <a:ln>
            <a:noFill/>
          </a:ln>
        </p:spPr>
      </p:pic>
      <p:pic>
        <p:nvPicPr>
          <p:cNvPr id="4372" name="Picture 115"/>
          <p:cNvPicPr/>
          <p:nvPr/>
        </p:nvPicPr>
        <p:blipFill>
          <a:blip r:embed="rId17"/>
          <a:stretch/>
        </p:blipFill>
        <p:spPr>
          <a:xfrm>
            <a:off x="602280" y="5937120"/>
            <a:ext cx="693000" cy="693000"/>
          </a:xfrm>
          <a:prstGeom prst="rect">
            <a:avLst/>
          </a:prstGeom>
          <a:ln>
            <a:noFill/>
          </a:ln>
        </p:spPr>
      </p:pic>
      <p:pic>
        <p:nvPicPr>
          <p:cNvPr id="4373" name="Picture 116"/>
          <p:cNvPicPr/>
          <p:nvPr/>
        </p:nvPicPr>
        <p:blipFill>
          <a:blip r:embed="rId18"/>
          <a:stretch/>
        </p:blipFill>
        <p:spPr>
          <a:xfrm>
            <a:off x="4138560" y="4445280"/>
            <a:ext cx="866160" cy="866160"/>
          </a:xfrm>
          <a:prstGeom prst="rect">
            <a:avLst/>
          </a:prstGeom>
          <a:ln>
            <a:noFill/>
          </a:ln>
        </p:spPr>
      </p:pic>
      <p:pic>
        <p:nvPicPr>
          <p:cNvPr id="4374" name="Picture 120"/>
          <p:cNvPicPr/>
          <p:nvPr/>
        </p:nvPicPr>
        <p:blipFill>
          <a:blip r:embed="rId18"/>
          <a:stretch/>
        </p:blipFill>
        <p:spPr>
          <a:xfrm>
            <a:off x="1989000" y="1752480"/>
            <a:ext cx="880200" cy="880200"/>
          </a:xfrm>
          <a:prstGeom prst="rect">
            <a:avLst/>
          </a:prstGeom>
          <a:ln>
            <a:noFill/>
          </a:ln>
        </p:spPr>
      </p:pic>
      <p:pic>
        <p:nvPicPr>
          <p:cNvPr id="4375" name="Picture 121"/>
          <p:cNvPicPr/>
          <p:nvPr/>
        </p:nvPicPr>
        <p:blipFill>
          <a:blip r:embed="rId17"/>
          <a:stretch/>
        </p:blipFill>
        <p:spPr>
          <a:xfrm>
            <a:off x="2336760" y="1890000"/>
            <a:ext cx="639000" cy="639000"/>
          </a:xfrm>
          <a:prstGeom prst="rect">
            <a:avLst/>
          </a:prstGeom>
          <a:ln>
            <a:noFill/>
          </a:ln>
        </p:spPr>
      </p:pic>
      <p:pic>
        <p:nvPicPr>
          <p:cNvPr id="4376" name="Picture 122"/>
          <p:cNvPicPr/>
          <p:nvPr/>
        </p:nvPicPr>
        <p:blipFill>
          <a:blip r:embed="rId15"/>
          <a:stretch/>
        </p:blipFill>
        <p:spPr>
          <a:xfrm>
            <a:off x="2735280" y="17524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4377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screw</a:t>
            </a:r>
            <a:endParaRPr/>
          </a:p>
        </p:txBody>
      </p:sp>
      <p:sp>
        <p:nvSpPr>
          <p:cNvPr id="4378" name="CustomShape 42"/>
          <p:cNvSpPr/>
          <p:nvPr/>
        </p:nvSpPr>
        <p:spPr>
          <a:xfrm>
            <a:off x="7315200" y="55519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materials</a:t>
            </a:r>
            <a:endParaRPr/>
          </a:p>
        </p:txBody>
      </p:sp>
      <p:pic>
        <p:nvPicPr>
          <p:cNvPr id="4379" name="Picture 125"/>
          <p:cNvPicPr/>
          <p:nvPr/>
        </p:nvPicPr>
        <p:blipFill>
          <a:blip r:embed="rId19"/>
          <a:stretch/>
        </p:blipFill>
        <p:spPr>
          <a:xfrm>
            <a:off x="8218440" y="578988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380" name="Picture 126"/>
          <p:cNvPicPr/>
          <p:nvPr/>
        </p:nvPicPr>
        <p:blipFill>
          <a:blip r:embed="rId20"/>
          <a:stretch/>
        </p:blipFill>
        <p:spPr>
          <a:xfrm>
            <a:off x="7315200" y="57247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381" name="Picture 127"/>
          <p:cNvPicPr/>
          <p:nvPr/>
        </p:nvPicPr>
        <p:blipFill>
          <a:blip r:embed="rId21"/>
          <a:stretch/>
        </p:blipFill>
        <p:spPr>
          <a:xfrm>
            <a:off x="7934760" y="6105960"/>
            <a:ext cx="599040" cy="599040"/>
          </a:xfrm>
          <a:prstGeom prst="rect">
            <a:avLst/>
          </a:prstGeom>
          <a:ln>
            <a:noFill/>
          </a:ln>
        </p:spPr>
      </p:pic>
      <p:sp>
        <p:nvSpPr>
          <p:cNvPr id="4382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1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4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406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toys</a:t>
            </a:r>
            <a:endParaRPr/>
          </a:p>
        </p:txBody>
      </p:sp>
      <p:sp>
        <p:nvSpPr>
          <p:cNvPr id="4407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trains</a:t>
            </a:r>
            <a:endParaRPr/>
          </a:p>
        </p:txBody>
      </p:sp>
      <p:sp>
        <p:nvSpPr>
          <p:cNvPr id="4408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cars</a:t>
            </a:r>
            <a:endParaRPr/>
          </a:p>
        </p:txBody>
      </p:sp>
      <p:sp>
        <p:nvSpPr>
          <p:cNvPr id="4409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dolls</a:t>
            </a:r>
            <a:endParaRPr/>
          </a:p>
        </p:txBody>
      </p:sp>
      <p:sp>
        <p:nvSpPr>
          <p:cNvPr id="4410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bricks</a:t>
            </a:r>
            <a:endParaRPr/>
          </a:p>
        </p:txBody>
      </p:sp>
      <p:sp>
        <p:nvSpPr>
          <p:cNvPr id="4411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Lego</a:t>
            </a:r>
            <a:endParaRPr/>
          </a:p>
        </p:txBody>
      </p:sp>
      <p:sp>
        <p:nvSpPr>
          <p:cNvPr id="4412" name="CustomShape 30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paint</a:t>
            </a:r>
            <a:endParaRPr dirty="0"/>
          </a:p>
        </p:txBody>
      </p:sp>
      <p:sp>
        <p:nvSpPr>
          <p:cNvPr id="4413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book</a:t>
            </a:r>
            <a:endParaRPr/>
          </a:p>
        </p:txBody>
      </p:sp>
      <p:sp>
        <p:nvSpPr>
          <p:cNvPr id="4414" name="CustomShape 32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kite</a:t>
            </a:r>
            <a:endParaRPr/>
          </a:p>
        </p:txBody>
      </p:sp>
      <p:sp>
        <p:nvSpPr>
          <p:cNvPr id="4415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teddy</a:t>
            </a:r>
            <a:endParaRPr/>
          </a:p>
        </p:txBody>
      </p:sp>
      <p:sp>
        <p:nvSpPr>
          <p:cNvPr id="4416" name="CustomShape 34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puppet</a:t>
            </a:r>
            <a:endParaRPr/>
          </a:p>
        </p:txBody>
      </p:sp>
      <p:sp>
        <p:nvSpPr>
          <p:cNvPr id="4417" name="CustomShape 35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jigsaw</a:t>
            </a:r>
            <a:endParaRPr/>
          </a:p>
        </p:txBody>
      </p:sp>
      <p:sp>
        <p:nvSpPr>
          <p:cNvPr id="4418" name="CustomShape 3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toy box</a:t>
            </a:r>
            <a:endParaRPr/>
          </a:p>
        </p:txBody>
      </p:sp>
      <p:sp>
        <p:nvSpPr>
          <p:cNvPr id="4420" name="CustomShape 38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423" name="CustomShape 39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4424" name="CustomShape 40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shape puzzle</a:t>
            </a:r>
            <a:endParaRPr/>
          </a:p>
        </p:txBody>
      </p:sp>
      <p:pic>
        <p:nvPicPr>
          <p:cNvPr id="442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427" name="Picture 71"/>
          <p:cNvPicPr/>
          <p:nvPr/>
        </p:nvPicPr>
        <p:blipFill>
          <a:blip r:embed="rId4"/>
          <a:stretch/>
        </p:blipFill>
        <p:spPr>
          <a:xfrm>
            <a:off x="4191120" y="5769000"/>
            <a:ext cx="939600" cy="939600"/>
          </a:xfrm>
          <a:prstGeom prst="rect">
            <a:avLst/>
          </a:prstGeom>
          <a:ln>
            <a:noFill/>
          </a:ln>
        </p:spPr>
      </p:pic>
      <p:pic>
        <p:nvPicPr>
          <p:cNvPr id="4428" name="Picture 93"/>
          <p:cNvPicPr/>
          <p:nvPr/>
        </p:nvPicPr>
        <p:blipFill>
          <a:blip r:embed="rId5"/>
          <a:stretch/>
        </p:blipFill>
        <p:spPr>
          <a:xfrm>
            <a:off x="2363760" y="17481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429" name="Picture 96"/>
          <p:cNvPicPr/>
          <p:nvPr/>
        </p:nvPicPr>
        <p:blipFill>
          <a:blip r:embed="rId6"/>
          <a:stretch/>
        </p:blipFill>
        <p:spPr>
          <a:xfrm>
            <a:off x="5945040" y="184140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4430" name="Picture 97"/>
          <p:cNvPicPr/>
          <p:nvPr/>
        </p:nvPicPr>
        <p:blipFill>
          <a:blip r:embed="rId7"/>
          <a:stretch/>
        </p:blipFill>
        <p:spPr>
          <a:xfrm>
            <a:off x="236232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1" name="Picture 98"/>
          <p:cNvPicPr/>
          <p:nvPr/>
        </p:nvPicPr>
        <p:blipFill>
          <a:blip r:embed="rId8"/>
          <a:stretch/>
        </p:blipFill>
        <p:spPr>
          <a:xfrm>
            <a:off x="3975840" y="1655280"/>
            <a:ext cx="1191600" cy="1191600"/>
          </a:xfrm>
          <a:prstGeom prst="rect">
            <a:avLst/>
          </a:prstGeom>
          <a:ln>
            <a:noFill/>
          </a:ln>
        </p:spPr>
      </p:pic>
      <p:pic>
        <p:nvPicPr>
          <p:cNvPr id="4432" name="Picture 99"/>
          <p:cNvPicPr/>
          <p:nvPr/>
        </p:nvPicPr>
        <p:blipFill>
          <a:blip r:embed="rId9"/>
          <a:stretch/>
        </p:blipFill>
        <p:spPr>
          <a:xfrm>
            <a:off x="769608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433" name="Picture 100"/>
          <p:cNvPicPr/>
          <p:nvPr/>
        </p:nvPicPr>
        <p:blipFill>
          <a:blip r:embed="rId10"/>
          <a:stretch/>
        </p:blipFill>
        <p:spPr>
          <a:xfrm>
            <a:off x="457200" y="5687280"/>
            <a:ext cx="1017360" cy="1017360"/>
          </a:xfrm>
          <a:prstGeom prst="rect">
            <a:avLst/>
          </a:prstGeom>
          <a:ln>
            <a:noFill/>
          </a:ln>
        </p:spPr>
      </p:pic>
      <p:pic>
        <p:nvPicPr>
          <p:cNvPr id="4434" name="Picture 101"/>
          <p:cNvPicPr/>
          <p:nvPr/>
        </p:nvPicPr>
        <p:blipFill>
          <a:blip r:embed="rId11"/>
          <a:stretch/>
        </p:blipFill>
        <p:spPr>
          <a:xfrm>
            <a:off x="7684200" y="441972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435" name="Picture 102"/>
          <p:cNvPicPr/>
          <p:nvPr/>
        </p:nvPicPr>
        <p:blipFill>
          <a:blip r:embed="rId12"/>
          <a:stretch/>
        </p:blipFill>
        <p:spPr>
          <a:xfrm>
            <a:off x="232884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436" name="Picture 103"/>
          <p:cNvPicPr/>
          <p:nvPr/>
        </p:nvPicPr>
        <p:blipFill>
          <a:blip r:embed="rId13"/>
          <a:stretch/>
        </p:blipFill>
        <p:spPr>
          <a:xfrm>
            <a:off x="4191120" y="4509360"/>
            <a:ext cx="747000" cy="747000"/>
          </a:xfrm>
          <a:prstGeom prst="rect">
            <a:avLst/>
          </a:prstGeom>
          <a:ln>
            <a:noFill/>
          </a:ln>
        </p:spPr>
      </p:pic>
      <p:pic>
        <p:nvPicPr>
          <p:cNvPr id="4437" name="Picture 104"/>
          <p:cNvPicPr/>
          <p:nvPr/>
        </p:nvPicPr>
        <p:blipFill>
          <a:blip r:embed="rId14"/>
          <a:stretch/>
        </p:blipFill>
        <p:spPr>
          <a:xfrm>
            <a:off x="5945040" y="4441680"/>
            <a:ext cx="912240" cy="912240"/>
          </a:xfrm>
          <a:prstGeom prst="rect">
            <a:avLst/>
          </a:prstGeom>
          <a:ln>
            <a:noFill/>
          </a:ln>
        </p:spPr>
      </p:pic>
      <p:pic>
        <p:nvPicPr>
          <p:cNvPr id="4438" name="Picture 105"/>
          <p:cNvPicPr/>
          <p:nvPr/>
        </p:nvPicPr>
        <p:blipFill>
          <a:blip r:embed="rId15"/>
          <a:stretch/>
        </p:blipFill>
        <p:spPr>
          <a:xfrm>
            <a:off x="7657560" y="3085560"/>
            <a:ext cx="1028520" cy="1028520"/>
          </a:xfrm>
          <a:prstGeom prst="rect">
            <a:avLst/>
          </a:prstGeom>
          <a:ln>
            <a:noFill/>
          </a:ln>
        </p:spPr>
      </p:pic>
      <p:pic>
        <p:nvPicPr>
          <p:cNvPr id="4439" name="Picture 106"/>
          <p:cNvPicPr/>
          <p:nvPr/>
        </p:nvPicPr>
        <p:blipFill>
          <a:blip r:embed="rId16"/>
          <a:stretch/>
        </p:blipFill>
        <p:spPr>
          <a:xfrm>
            <a:off x="593568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440" name="Picture 107"/>
          <p:cNvPicPr/>
          <p:nvPr/>
        </p:nvPicPr>
        <p:blipFill>
          <a:blip r:embed="rId17"/>
          <a:stretch/>
        </p:blipFill>
        <p:spPr>
          <a:xfrm>
            <a:off x="2355840" y="4509360"/>
            <a:ext cx="955080" cy="955080"/>
          </a:xfrm>
          <a:prstGeom prst="rect">
            <a:avLst/>
          </a:prstGeom>
          <a:ln>
            <a:noFill/>
          </a:ln>
        </p:spPr>
      </p:pic>
      <p:pic>
        <p:nvPicPr>
          <p:cNvPr id="4441" name="Picture 108"/>
          <p:cNvPicPr/>
          <p:nvPr/>
        </p:nvPicPr>
        <p:blipFill>
          <a:blip r:embed="rId18"/>
          <a:stretch/>
        </p:blipFill>
        <p:spPr>
          <a:xfrm>
            <a:off x="4267080" y="3276720"/>
            <a:ext cx="675720" cy="675720"/>
          </a:xfrm>
          <a:prstGeom prst="rect">
            <a:avLst/>
          </a:prstGeom>
          <a:ln>
            <a:noFill/>
          </a:ln>
        </p:spPr>
      </p:pic>
      <p:pic>
        <p:nvPicPr>
          <p:cNvPr id="4442" name="Picture 109"/>
          <p:cNvPicPr/>
          <p:nvPr/>
        </p:nvPicPr>
        <p:blipFill>
          <a:blip r:embed="rId19"/>
          <a:stretch/>
        </p:blipFill>
        <p:spPr>
          <a:xfrm>
            <a:off x="152280" y="3200400"/>
            <a:ext cx="741600" cy="740880"/>
          </a:xfrm>
          <a:prstGeom prst="rect">
            <a:avLst/>
          </a:prstGeom>
          <a:ln>
            <a:noFill/>
          </a:ln>
        </p:spPr>
      </p:pic>
      <p:pic>
        <p:nvPicPr>
          <p:cNvPr id="4443" name="Picture 110"/>
          <p:cNvPicPr/>
          <p:nvPr/>
        </p:nvPicPr>
        <p:blipFill>
          <a:blip r:embed="rId19"/>
          <a:stretch/>
        </p:blipFill>
        <p:spPr>
          <a:xfrm>
            <a:off x="685800" y="3352680"/>
            <a:ext cx="618480" cy="618480"/>
          </a:xfrm>
          <a:prstGeom prst="rect">
            <a:avLst/>
          </a:prstGeom>
          <a:ln>
            <a:noFill/>
          </a:ln>
        </p:spPr>
      </p:pic>
      <p:pic>
        <p:nvPicPr>
          <p:cNvPr id="4444" name="Picture 111"/>
          <p:cNvPicPr/>
          <p:nvPr/>
        </p:nvPicPr>
        <p:blipFill>
          <a:blip r:embed="rId19"/>
          <a:stretch/>
        </p:blipFill>
        <p:spPr>
          <a:xfrm rot="17899200">
            <a:off x="1025280" y="3057840"/>
            <a:ext cx="740880" cy="741600"/>
          </a:xfrm>
          <a:prstGeom prst="rect">
            <a:avLst/>
          </a:prstGeom>
          <a:ln>
            <a:noFill/>
          </a:ln>
        </p:spPr>
      </p:pic>
      <p:pic>
        <p:nvPicPr>
          <p:cNvPr id="4445" name="Picture 112"/>
          <p:cNvPicPr/>
          <p:nvPr/>
        </p:nvPicPr>
        <p:blipFill>
          <a:blip r:embed="rId20"/>
          <a:stretch/>
        </p:blipFill>
        <p:spPr>
          <a:xfrm>
            <a:off x="536760" y="4441680"/>
            <a:ext cx="937800" cy="937800"/>
          </a:xfrm>
          <a:prstGeom prst="rect">
            <a:avLst/>
          </a:prstGeom>
          <a:ln>
            <a:noFill/>
          </a:ln>
        </p:spPr>
      </p:pic>
      <p:sp>
        <p:nvSpPr>
          <p:cNvPr id="4446" name="CustomShape 42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sticker book</a:t>
            </a:r>
            <a:endParaRPr/>
          </a:p>
        </p:txBody>
      </p:sp>
      <p:sp>
        <p:nvSpPr>
          <p:cNvPr id="4447" name="CustomShape 43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stacker ring</a:t>
            </a:r>
            <a:endParaRPr/>
          </a:p>
        </p:txBody>
      </p:sp>
      <p:sp>
        <p:nvSpPr>
          <p:cNvPr id="4448" name="CustomShape 44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colouring book</a:t>
            </a:r>
            <a:endParaRPr/>
          </a:p>
        </p:txBody>
      </p:sp>
      <p:sp>
        <p:nvSpPr>
          <p:cNvPr id="4449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toys</a:t>
            </a:r>
            <a:endParaRPr lang="en-US" dirty="0"/>
          </a:p>
        </p:txBody>
      </p:sp>
      <p:sp>
        <p:nvSpPr>
          <p:cNvPr id="71" name="CustomShape 4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2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5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5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6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72" name="CustomShape 23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police car</a:t>
            </a:r>
            <a:endParaRPr dirty="0"/>
          </a:p>
        </p:txBody>
      </p:sp>
      <p:sp>
        <p:nvSpPr>
          <p:cNvPr id="447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</a:t>
            </a:r>
            <a:endParaRPr/>
          </a:p>
        </p:txBody>
      </p:sp>
      <p:sp>
        <p:nvSpPr>
          <p:cNvPr id="447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train</a:t>
            </a:r>
            <a:endParaRPr/>
          </a:p>
        </p:txBody>
      </p:sp>
      <p:sp>
        <p:nvSpPr>
          <p:cNvPr id="4475" name="CustomShape 26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bus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47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caravan</a:t>
            </a:r>
            <a:endParaRPr/>
          </a:p>
        </p:txBody>
      </p:sp>
      <p:sp>
        <p:nvSpPr>
          <p:cNvPr id="447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fire engine</a:t>
            </a:r>
            <a:endParaRPr/>
          </a:p>
        </p:txBody>
      </p:sp>
      <p:sp>
        <p:nvSpPr>
          <p:cNvPr id="447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ambulance</a:t>
            </a:r>
            <a:endParaRPr/>
          </a:p>
        </p:txBody>
      </p:sp>
      <p:sp>
        <p:nvSpPr>
          <p:cNvPr id="447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tractor</a:t>
            </a:r>
            <a:endParaRPr/>
          </a:p>
        </p:txBody>
      </p:sp>
      <p:sp>
        <p:nvSpPr>
          <p:cNvPr id="4480" name="CustomShape 31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ship</a:t>
            </a:r>
            <a:endParaRPr/>
          </a:p>
        </p:txBody>
      </p:sp>
      <p:sp>
        <p:nvSpPr>
          <p:cNvPr id="4481" name="CustomShape 32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lorry</a:t>
            </a:r>
            <a:endParaRPr/>
          </a:p>
        </p:txBody>
      </p:sp>
      <p:sp>
        <p:nvSpPr>
          <p:cNvPr id="4482" name="CustomShape 33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bike</a:t>
            </a:r>
            <a:endParaRPr/>
          </a:p>
        </p:txBody>
      </p:sp>
      <p:sp>
        <p:nvSpPr>
          <p:cNvPr id="4483" name="CustomShape 34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home</a:t>
            </a:r>
            <a:endParaRPr/>
          </a:p>
        </p:txBody>
      </p:sp>
      <p:sp>
        <p:nvSpPr>
          <p:cNvPr id="4485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488" name="CustomShape 37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489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490" name="CustomShape 38"/>
          <p:cNvSpPr/>
          <p:nvPr/>
        </p:nvSpPr>
        <p:spPr>
          <a:xfrm rot="504600">
            <a:off x="4570560" y="3189960"/>
            <a:ext cx="921600" cy="158760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FFFF00"/>
          </a:solidFill>
          <a:ln>
            <a:solidFill>
              <a:srgbClr val="FFFF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1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 lorry</a:t>
            </a:r>
            <a:endParaRPr/>
          </a:p>
        </p:txBody>
      </p:sp>
      <p:sp>
        <p:nvSpPr>
          <p:cNvPr id="4493" name="CustomShape 4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4" name="CustomShape 42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boat</a:t>
            </a:r>
            <a:endParaRPr/>
          </a:p>
        </p:txBody>
      </p:sp>
      <p:sp>
        <p:nvSpPr>
          <p:cNvPr id="4495" name="CustomShape 43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taxi</a:t>
            </a:r>
            <a:endParaRPr/>
          </a:p>
        </p:txBody>
      </p:sp>
      <p:sp>
        <p:nvSpPr>
          <p:cNvPr id="4496" name="CustomShape 44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transport</a:t>
            </a:r>
            <a:endParaRPr/>
          </a:p>
        </p:txBody>
      </p:sp>
      <p:pic>
        <p:nvPicPr>
          <p:cNvPr id="4497" name="Picture 90"/>
          <p:cNvPicPr/>
          <p:nvPr/>
        </p:nvPicPr>
        <p:blipFill>
          <a:blip r:embed="rId4"/>
          <a:stretch/>
        </p:blipFill>
        <p:spPr>
          <a:xfrm>
            <a:off x="1956240" y="184212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498" name="Picture 103"/>
          <p:cNvPicPr/>
          <p:nvPr/>
        </p:nvPicPr>
        <p:blipFill>
          <a:blip r:embed="rId5"/>
          <a:stretch/>
        </p:blipFill>
        <p:spPr>
          <a:xfrm>
            <a:off x="2540880" y="2057400"/>
            <a:ext cx="710640" cy="710640"/>
          </a:xfrm>
          <a:prstGeom prst="rect">
            <a:avLst/>
          </a:prstGeom>
          <a:ln>
            <a:noFill/>
          </a:ln>
        </p:spPr>
      </p:pic>
      <p:pic>
        <p:nvPicPr>
          <p:cNvPr id="4499" name="Picture 107"/>
          <p:cNvPicPr/>
          <p:nvPr/>
        </p:nvPicPr>
        <p:blipFill>
          <a:blip r:embed="rId6"/>
          <a:stretch/>
        </p:blipFill>
        <p:spPr>
          <a:xfrm>
            <a:off x="2579760" y="1527840"/>
            <a:ext cx="1001160" cy="1001160"/>
          </a:xfrm>
          <a:prstGeom prst="rect">
            <a:avLst/>
          </a:prstGeom>
          <a:ln>
            <a:noFill/>
          </a:ln>
        </p:spPr>
      </p:pic>
      <p:sp>
        <p:nvSpPr>
          <p:cNvPr id="4500" name="CustomShape 45"/>
          <p:cNvSpPr/>
          <p:nvPr/>
        </p:nvSpPr>
        <p:spPr>
          <a:xfrm>
            <a:off x="5562720" y="5545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underground</a:t>
            </a:r>
            <a:endParaRPr/>
          </a:p>
        </p:txBody>
      </p:sp>
      <p:sp>
        <p:nvSpPr>
          <p:cNvPr id="4501" name="CustomShape 46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airplane</a:t>
            </a:r>
            <a:endParaRPr/>
          </a:p>
        </p:txBody>
      </p:sp>
      <p:pic>
        <p:nvPicPr>
          <p:cNvPr id="4502" name="Picture 118"/>
          <p:cNvPicPr/>
          <p:nvPr/>
        </p:nvPicPr>
        <p:blipFill>
          <a:blip r:embed="rId7"/>
          <a:stretch/>
        </p:blipFill>
        <p:spPr>
          <a:xfrm>
            <a:off x="5749920" y="4191120"/>
            <a:ext cx="1259640" cy="1259640"/>
          </a:xfrm>
          <a:prstGeom prst="rect">
            <a:avLst/>
          </a:prstGeom>
          <a:ln>
            <a:noFill/>
          </a:ln>
        </p:spPr>
      </p:pic>
      <p:pic>
        <p:nvPicPr>
          <p:cNvPr id="4503" name="Picture 119"/>
          <p:cNvPicPr/>
          <p:nvPr/>
        </p:nvPicPr>
        <p:blipFill>
          <a:blip r:embed="rId8"/>
          <a:stretch/>
        </p:blipFill>
        <p:spPr>
          <a:xfrm>
            <a:off x="5865840" y="5715000"/>
            <a:ext cx="1067760" cy="1067760"/>
          </a:xfrm>
          <a:prstGeom prst="rect">
            <a:avLst/>
          </a:prstGeom>
          <a:ln>
            <a:noFill/>
          </a:ln>
        </p:spPr>
      </p:pic>
      <p:pic>
        <p:nvPicPr>
          <p:cNvPr id="4504" name="Picture 120"/>
          <p:cNvPicPr/>
          <p:nvPr/>
        </p:nvPicPr>
        <p:blipFill>
          <a:blip r:embed="rId9"/>
          <a:stretch/>
        </p:blipFill>
        <p:spPr>
          <a:xfrm>
            <a:off x="380880" y="4267080"/>
            <a:ext cx="1253880" cy="1253880"/>
          </a:xfrm>
          <a:prstGeom prst="rect">
            <a:avLst/>
          </a:prstGeom>
          <a:ln>
            <a:noFill/>
          </a:ln>
        </p:spPr>
      </p:pic>
      <p:pic>
        <p:nvPicPr>
          <p:cNvPr id="4505" name="Picture 121"/>
          <p:cNvPicPr/>
          <p:nvPr/>
        </p:nvPicPr>
        <p:blipFill>
          <a:blip r:embed="rId10"/>
          <a:stretch/>
        </p:blipFill>
        <p:spPr>
          <a:xfrm>
            <a:off x="4029120" y="4343400"/>
            <a:ext cx="1085040" cy="1085040"/>
          </a:xfrm>
          <a:prstGeom prst="rect">
            <a:avLst/>
          </a:prstGeom>
          <a:ln>
            <a:noFill/>
          </a:ln>
        </p:spPr>
      </p:pic>
      <p:pic>
        <p:nvPicPr>
          <p:cNvPr id="4506" name="Picture 122"/>
          <p:cNvPicPr/>
          <p:nvPr/>
        </p:nvPicPr>
        <p:blipFill rotWithShape="1">
          <a:blip r:embed="rId11"/>
          <a:srcRect t="27039" r="5935" b="24139"/>
          <a:stretch/>
        </p:blipFill>
        <p:spPr>
          <a:xfrm>
            <a:off x="1981080" y="4477870"/>
            <a:ext cx="1528602" cy="793377"/>
          </a:xfrm>
          <a:prstGeom prst="rect">
            <a:avLst/>
          </a:prstGeom>
          <a:ln>
            <a:noFill/>
          </a:ln>
        </p:spPr>
      </p:pic>
      <p:pic>
        <p:nvPicPr>
          <p:cNvPr id="4507" name="Picture 123"/>
          <p:cNvPicPr/>
          <p:nvPr/>
        </p:nvPicPr>
        <p:blipFill>
          <a:blip r:embed="rId12"/>
          <a:stretch/>
        </p:blipFill>
        <p:spPr>
          <a:xfrm>
            <a:off x="2133720" y="2847240"/>
            <a:ext cx="1342800" cy="1342800"/>
          </a:xfrm>
          <a:prstGeom prst="rect">
            <a:avLst/>
          </a:prstGeom>
          <a:ln>
            <a:noFill/>
          </a:ln>
        </p:spPr>
      </p:pic>
      <p:pic>
        <p:nvPicPr>
          <p:cNvPr id="4508" name="Picture 124"/>
          <p:cNvPicPr/>
          <p:nvPr/>
        </p:nvPicPr>
        <p:blipFill>
          <a:blip r:embed="rId13"/>
          <a:stretch/>
        </p:blipFill>
        <p:spPr>
          <a:xfrm>
            <a:off x="5715000" y="2895480"/>
            <a:ext cx="1294560" cy="1294560"/>
          </a:xfrm>
          <a:prstGeom prst="rect">
            <a:avLst/>
          </a:prstGeom>
          <a:ln>
            <a:noFill/>
          </a:ln>
        </p:spPr>
      </p:pic>
      <p:pic>
        <p:nvPicPr>
          <p:cNvPr id="4509" name="Picture 126"/>
          <p:cNvPicPr/>
          <p:nvPr/>
        </p:nvPicPr>
        <p:blipFill>
          <a:blip r:embed="rId14"/>
          <a:stretch/>
        </p:blipFill>
        <p:spPr>
          <a:xfrm>
            <a:off x="328680" y="2895480"/>
            <a:ext cx="1270800" cy="1270800"/>
          </a:xfrm>
          <a:prstGeom prst="rect">
            <a:avLst/>
          </a:prstGeom>
          <a:ln>
            <a:noFill/>
          </a:ln>
        </p:spPr>
      </p:pic>
      <p:pic>
        <p:nvPicPr>
          <p:cNvPr id="4510" name="Picture 127"/>
          <p:cNvPicPr/>
          <p:nvPr/>
        </p:nvPicPr>
        <p:blipFill>
          <a:blip r:embed="rId6"/>
          <a:stretch/>
        </p:blipFill>
        <p:spPr>
          <a:xfrm>
            <a:off x="3835080" y="1371600"/>
            <a:ext cx="1497960" cy="1497960"/>
          </a:xfrm>
          <a:prstGeom prst="rect">
            <a:avLst/>
          </a:prstGeom>
          <a:ln>
            <a:noFill/>
          </a:ln>
        </p:spPr>
      </p:pic>
      <p:pic>
        <p:nvPicPr>
          <p:cNvPr id="4511" name="Picture 128"/>
          <p:cNvPicPr/>
          <p:nvPr/>
        </p:nvPicPr>
        <p:blipFill>
          <a:blip r:embed="rId5"/>
          <a:stretch/>
        </p:blipFill>
        <p:spPr>
          <a:xfrm>
            <a:off x="5691240" y="1523880"/>
            <a:ext cx="1318320" cy="1318320"/>
          </a:xfrm>
          <a:prstGeom prst="rect">
            <a:avLst/>
          </a:prstGeom>
          <a:ln>
            <a:noFill/>
          </a:ln>
        </p:spPr>
      </p:pic>
      <p:pic>
        <p:nvPicPr>
          <p:cNvPr id="4512" name="Picture 129"/>
          <p:cNvPicPr/>
          <p:nvPr/>
        </p:nvPicPr>
        <p:blipFill>
          <a:blip r:embed="rId15"/>
          <a:stretch/>
        </p:blipFill>
        <p:spPr>
          <a:xfrm>
            <a:off x="4157280" y="576900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513" name="Picture 130"/>
          <p:cNvPicPr/>
          <p:nvPr/>
        </p:nvPicPr>
        <p:blipFill>
          <a:blip r:embed="rId16"/>
          <a:stretch/>
        </p:blipFill>
        <p:spPr>
          <a:xfrm>
            <a:off x="7620120" y="1586520"/>
            <a:ext cx="1079640" cy="1079640"/>
          </a:xfrm>
          <a:prstGeom prst="rect">
            <a:avLst/>
          </a:prstGeom>
          <a:ln>
            <a:noFill/>
          </a:ln>
        </p:spPr>
      </p:pic>
      <p:pic>
        <p:nvPicPr>
          <p:cNvPr id="4514" name="Picture 131"/>
          <p:cNvPicPr/>
          <p:nvPr/>
        </p:nvPicPr>
        <p:blipFill>
          <a:blip r:embed="rId17"/>
          <a:stretch/>
        </p:blipFill>
        <p:spPr>
          <a:xfrm>
            <a:off x="3962520" y="3016080"/>
            <a:ext cx="1250280" cy="1250280"/>
          </a:xfrm>
          <a:prstGeom prst="rect">
            <a:avLst/>
          </a:prstGeom>
          <a:ln>
            <a:noFill/>
          </a:ln>
        </p:spPr>
      </p:pic>
      <p:pic>
        <p:nvPicPr>
          <p:cNvPr id="4515" name="Picture 132"/>
          <p:cNvPicPr/>
          <p:nvPr/>
        </p:nvPicPr>
        <p:blipFill>
          <a:blip r:embed="rId18"/>
          <a:stretch/>
        </p:blipFill>
        <p:spPr>
          <a:xfrm>
            <a:off x="7620120" y="3138480"/>
            <a:ext cx="899280" cy="899280"/>
          </a:xfrm>
          <a:prstGeom prst="rect">
            <a:avLst/>
          </a:prstGeom>
          <a:ln>
            <a:noFill/>
          </a:ln>
        </p:spPr>
      </p:pic>
      <p:pic>
        <p:nvPicPr>
          <p:cNvPr id="4516" name="Picture 133"/>
          <p:cNvPicPr/>
          <p:nvPr/>
        </p:nvPicPr>
        <p:blipFill>
          <a:blip r:embed="rId19"/>
          <a:srcRect t="32070" b="29218"/>
          <a:stretch/>
        </p:blipFill>
        <p:spPr>
          <a:xfrm>
            <a:off x="7543800" y="4648320"/>
            <a:ext cx="1184760" cy="456480"/>
          </a:xfrm>
          <a:prstGeom prst="rect">
            <a:avLst/>
          </a:prstGeom>
          <a:ln>
            <a:noFill/>
          </a:ln>
        </p:spPr>
      </p:pic>
      <p:pic>
        <p:nvPicPr>
          <p:cNvPr id="4517" name="Picture 134"/>
          <p:cNvPicPr/>
          <p:nvPr/>
        </p:nvPicPr>
        <p:blipFill>
          <a:blip r:embed="rId20"/>
          <a:stretch/>
        </p:blipFill>
        <p:spPr>
          <a:xfrm>
            <a:off x="468360" y="58024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4518" name="Picture 135"/>
          <p:cNvPicPr/>
          <p:nvPr/>
        </p:nvPicPr>
        <p:blipFill>
          <a:blip r:embed="rId21"/>
          <a:stretch/>
        </p:blipFill>
        <p:spPr>
          <a:xfrm>
            <a:off x="2209680" y="5638680"/>
            <a:ext cx="1138320" cy="1138320"/>
          </a:xfrm>
          <a:prstGeom prst="rect">
            <a:avLst/>
          </a:prstGeom>
          <a:ln>
            <a:noFill/>
          </a:ln>
        </p:spPr>
      </p:pic>
      <p:sp>
        <p:nvSpPr>
          <p:cNvPr id="4519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</a:t>
            </a:r>
            <a:endParaRPr lang="en-US" dirty="0"/>
          </a:p>
        </p:txBody>
      </p:sp>
      <p:sp>
        <p:nvSpPr>
          <p:cNvPr id="73" name="CustomShape 40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0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1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2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3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4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5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6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7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8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29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0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1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2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3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4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5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6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42" name="CustomShape 23"/>
          <p:cNvSpPr/>
          <p:nvPr/>
        </p:nvSpPr>
        <p:spPr>
          <a:xfrm>
            <a:off x="377208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book</a:t>
            </a:r>
            <a:endParaRPr/>
          </a:p>
        </p:txBody>
      </p:sp>
      <p:sp>
        <p:nvSpPr>
          <p:cNvPr id="4543" name="CustomShape 24"/>
          <p:cNvSpPr/>
          <p:nvPr/>
        </p:nvSpPr>
        <p:spPr>
          <a:xfrm>
            <a:off x="556272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</a:t>
            </a:r>
            <a:endParaRPr/>
          </a:p>
        </p:txBody>
      </p:sp>
      <p:sp>
        <p:nvSpPr>
          <p:cNvPr id="4544" name="CustomShape 25"/>
          <p:cNvSpPr/>
          <p:nvPr/>
        </p:nvSpPr>
        <p:spPr>
          <a:xfrm>
            <a:off x="7340040" y="150372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touch screen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545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wheelchair</a:t>
            </a:r>
            <a:endParaRPr/>
          </a:p>
        </p:txBody>
      </p:sp>
      <p:sp>
        <p:nvSpPr>
          <p:cNvPr id="4546" name="CustomShape 27"/>
          <p:cNvSpPr/>
          <p:nvPr/>
        </p:nvSpPr>
        <p:spPr>
          <a:xfrm>
            <a:off x="1981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power wheelchair</a:t>
            </a:r>
            <a:endParaRPr/>
          </a:p>
        </p:txBody>
      </p:sp>
      <p:sp>
        <p:nvSpPr>
          <p:cNvPr id="4547" name="CustomShape 28"/>
          <p:cNvSpPr/>
          <p:nvPr/>
        </p:nvSpPr>
        <p:spPr>
          <a:xfrm>
            <a:off x="3772080" y="28548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communication aid mount</a:t>
            </a:r>
            <a:endParaRPr/>
          </a:p>
        </p:txBody>
      </p:sp>
      <p:sp>
        <p:nvSpPr>
          <p:cNvPr id="4548" name="CustomShape 29"/>
          <p:cNvSpPr/>
          <p:nvPr/>
        </p:nvSpPr>
        <p:spPr>
          <a:xfrm>
            <a:off x="1522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hoist</a:t>
            </a:r>
            <a:endParaRPr/>
          </a:p>
        </p:txBody>
      </p:sp>
      <p:sp>
        <p:nvSpPr>
          <p:cNvPr id="4549" name="CustomShape 30"/>
          <p:cNvSpPr/>
          <p:nvPr/>
        </p:nvSpPr>
        <p:spPr>
          <a:xfrm>
            <a:off x="5500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 mount</a:t>
            </a:r>
            <a:endParaRPr/>
          </a:p>
        </p:txBody>
      </p:sp>
      <p:sp>
        <p:nvSpPr>
          <p:cNvPr id="4550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hearing aid</a:t>
            </a:r>
            <a:endParaRPr/>
          </a:p>
        </p:txBody>
      </p:sp>
      <p:sp>
        <p:nvSpPr>
          <p:cNvPr id="4551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medicine</a:t>
            </a:r>
            <a:endParaRPr/>
          </a:p>
        </p:txBody>
      </p:sp>
      <p:sp>
        <p:nvSpPr>
          <p:cNvPr id="4552" name="CustomShape 33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glasses</a:t>
            </a:r>
            <a:endParaRPr/>
          </a:p>
        </p:txBody>
      </p:sp>
      <p:sp>
        <p:nvSpPr>
          <p:cNvPr id="4553" name="CustomShape 34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5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557" name="CustomShape 36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558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559" name="CustomShape 37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0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61" name="CustomShape 39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chair</a:t>
            </a:r>
            <a:endParaRPr/>
          </a:p>
        </p:txBody>
      </p:sp>
      <p:sp>
        <p:nvSpPr>
          <p:cNvPr id="4562" name="CustomShape 40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 err="1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 dirty="0"/>
          </a:p>
        </p:txBody>
      </p:sp>
      <p:sp>
        <p:nvSpPr>
          <p:cNvPr id="4563" name="CustomShape 4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disabilities</a:t>
            </a:r>
            <a:endParaRPr/>
          </a:p>
        </p:txBody>
      </p:sp>
      <p:sp>
        <p:nvSpPr>
          <p:cNvPr id="4564" name="CustomShape 42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appointment</a:t>
            </a:r>
            <a:endParaRPr/>
          </a:p>
        </p:txBody>
      </p:sp>
      <p:sp>
        <p:nvSpPr>
          <p:cNvPr id="4565" name="CustomShape 43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switch</a:t>
            </a:r>
            <a:endParaRPr/>
          </a:p>
        </p:txBody>
      </p:sp>
      <p:pic>
        <p:nvPicPr>
          <p:cNvPr id="4566" name="Picture 73"/>
          <p:cNvPicPr/>
          <p:nvPr/>
        </p:nvPicPr>
        <p:blipFill>
          <a:blip r:embed="rId4"/>
          <a:stretch/>
        </p:blipFill>
        <p:spPr>
          <a:xfrm>
            <a:off x="2500200" y="1828800"/>
            <a:ext cx="775440" cy="775440"/>
          </a:xfrm>
          <a:prstGeom prst="rect">
            <a:avLst/>
          </a:prstGeom>
          <a:ln>
            <a:noFill/>
          </a:ln>
        </p:spPr>
      </p:pic>
      <p:pic>
        <p:nvPicPr>
          <p:cNvPr id="4567" name="Picture 91"/>
          <p:cNvPicPr/>
          <p:nvPr/>
        </p:nvPicPr>
        <p:blipFill>
          <a:blip r:embed="rId5"/>
          <a:stretch/>
        </p:blipFill>
        <p:spPr>
          <a:xfrm>
            <a:off x="1981080" y="1920960"/>
            <a:ext cx="683640" cy="683640"/>
          </a:xfrm>
          <a:prstGeom prst="rect">
            <a:avLst/>
          </a:prstGeom>
          <a:ln>
            <a:noFill/>
          </a:ln>
        </p:spPr>
      </p:pic>
      <p:pic>
        <p:nvPicPr>
          <p:cNvPr id="4568" name="Picture 92"/>
          <p:cNvPicPr/>
          <p:nvPr/>
        </p:nvPicPr>
        <p:blipFill>
          <a:blip r:embed="rId6"/>
          <a:stretch/>
        </p:blipFill>
        <p:spPr>
          <a:xfrm>
            <a:off x="2914920" y="1862640"/>
            <a:ext cx="665640" cy="665640"/>
          </a:xfrm>
          <a:prstGeom prst="rect">
            <a:avLst/>
          </a:prstGeom>
          <a:ln>
            <a:noFill/>
          </a:ln>
        </p:spPr>
      </p:pic>
      <p:pic>
        <p:nvPicPr>
          <p:cNvPr id="4569" name="Picture 93"/>
          <p:cNvPicPr/>
          <p:nvPr/>
        </p:nvPicPr>
        <p:blipFill>
          <a:blip r:embed="rId6"/>
          <a:stretch/>
        </p:blipFill>
        <p:spPr>
          <a:xfrm>
            <a:off x="2362320" y="44956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4570" name="Picture 94"/>
          <p:cNvPicPr/>
          <p:nvPr/>
        </p:nvPicPr>
        <p:blipFill>
          <a:blip r:embed="rId7"/>
          <a:stretch/>
        </p:blipFill>
        <p:spPr>
          <a:xfrm>
            <a:off x="5589720" y="13716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4571" name="Picture 95"/>
          <p:cNvPicPr/>
          <p:nvPr/>
        </p:nvPicPr>
        <p:blipFill>
          <a:blip r:embed="rId8"/>
          <a:stretch/>
        </p:blipFill>
        <p:spPr>
          <a:xfrm>
            <a:off x="3962520" y="1629360"/>
            <a:ext cx="1189080" cy="1189080"/>
          </a:xfrm>
          <a:prstGeom prst="rect">
            <a:avLst/>
          </a:prstGeom>
          <a:ln>
            <a:noFill/>
          </a:ln>
        </p:spPr>
      </p:pic>
      <p:pic>
        <p:nvPicPr>
          <p:cNvPr id="4572" name="Picture 96"/>
          <p:cNvPicPr/>
          <p:nvPr/>
        </p:nvPicPr>
        <p:blipFill>
          <a:blip r:embed="rId9"/>
          <a:stretch/>
        </p:blipFill>
        <p:spPr>
          <a:xfrm>
            <a:off x="7696080" y="175248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4573" name="Picture 97"/>
          <p:cNvPicPr/>
          <p:nvPr/>
        </p:nvPicPr>
        <p:blipFill>
          <a:blip r:embed="rId10"/>
          <a:stretch/>
        </p:blipFill>
        <p:spPr>
          <a:xfrm>
            <a:off x="2500200" y="307044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4" name="Picture 98"/>
          <p:cNvPicPr/>
          <p:nvPr/>
        </p:nvPicPr>
        <p:blipFill>
          <a:blip r:embed="rId11"/>
          <a:stretch/>
        </p:blipFill>
        <p:spPr>
          <a:xfrm>
            <a:off x="2159640" y="3252960"/>
            <a:ext cx="403920" cy="403920"/>
          </a:xfrm>
          <a:prstGeom prst="rect">
            <a:avLst/>
          </a:prstGeom>
          <a:ln>
            <a:noFill/>
          </a:ln>
        </p:spPr>
      </p:pic>
      <p:pic>
        <p:nvPicPr>
          <p:cNvPr id="4575" name="Picture 99"/>
          <p:cNvPicPr/>
          <p:nvPr/>
        </p:nvPicPr>
        <p:blipFill>
          <a:blip r:embed="rId10"/>
          <a:stretch/>
        </p:blipFill>
        <p:spPr>
          <a:xfrm>
            <a:off x="500040" y="3090960"/>
            <a:ext cx="947160" cy="947160"/>
          </a:xfrm>
          <a:prstGeom prst="rect">
            <a:avLst/>
          </a:prstGeom>
          <a:ln>
            <a:noFill/>
          </a:ln>
        </p:spPr>
      </p:pic>
      <p:pic>
        <p:nvPicPr>
          <p:cNvPr id="4576" name="Picture 100"/>
          <p:cNvPicPr/>
          <p:nvPr/>
        </p:nvPicPr>
        <p:blipFill>
          <a:blip r:embed="rId12"/>
          <a:stretch/>
        </p:blipFill>
        <p:spPr>
          <a:xfrm>
            <a:off x="5943600" y="325296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4577" name="Picture 101"/>
          <p:cNvPicPr/>
          <p:nvPr/>
        </p:nvPicPr>
        <p:blipFill>
          <a:blip r:embed="rId13"/>
          <a:stretch/>
        </p:blipFill>
        <p:spPr>
          <a:xfrm>
            <a:off x="4153320" y="3200400"/>
            <a:ext cx="821520" cy="821520"/>
          </a:xfrm>
          <a:prstGeom prst="rect">
            <a:avLst/>
          </a:prstGeom>
          <a:ln>
            <a:noFill/>
          </a:ln>
        </p:spPr>
      </p:pic>
      <p:pic>
        <p:nvPicPr>
          <p:cNvPr id="4578" name="Picture 102"/>
          <p:cNvPicPr/>
          <p:nvPr/>
        </p:nvPicPr>
        <p:blipFill>
          <a:blip r:embed="rId14"/>
          <a:stretch/>
        </p:blipFill>
        <p:spPr>
          <a:xfrm>
            <a:off x="7664400" y="30790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579" name="Picture 105"/>
          <p:cNvPicPr/>
          <p:nvPr/>
        </p:nvPicPr>
        <p:blipFill>
          <a:blip r:embed="rId15"/>
          <a:stretch/>
        </p:blipFill>
        <p:spPr>
          <a:xfrm>
            <a:off x="500040" y="439704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4580" name="Picture 106"/>
          <p:cNvPicPr/>
          <p:nvPr/>
        </p:nvPicPr>
        <p:blipFill>
          <a:blip r:embed="rId16"/>
          <a:stretch/>
        </p:blipFill>
        <p:spPr>
          <a:xfrm>
            <a:off x="4047120" y="4351680"/>
            <a:ext cx="1134000" cy="1134000"/>
          </a:xfrm>
          <a:prstGeom prst="rect">
            <a:avLst/>
          </a:prstGeom>
          <a:ln>
            <a:noFill/>
          </a:ln>
        </p:spPr>
      </p:pic>
      <p:pic>
        <p:nvPicPr>
          <p:cNvPr id="4581" name="Picture 109"/>
          <p:cNvPicPr/>
          <p:nvPr/>
        </p:nvPicPr>
        <p:blipFill>
          <a:blip r:embed="rId17"/>
          <a:stretch/>
        </p:blipFill>
        <p:spPr>
          <a:xfrm>
            <a:off x="5867280" y="4529520"/>
            <a:ext cx="831240" cy="831240"/>
          </a:xfrm>
          <a:prstGeom prst="rect">
            <a:avLst/>
          </a:prstGeom>
          <a:ln>
            <a:noFill/>
          </a:ln>
        </p:spPr>
      </p:pic>
      <p:pic>
        <p:nvPicPr>
          <p:cNvPr id="4582" name="Picture 110"/>
          <p:cNvPicPr/>
          <p:nvPr/>
        </p:nvPicPr>
        <p:blipFill>
          <a:blip r:embed="rId18"/>
          <a:stretch/>
        </p:blipFill>
        <p:spPr>
          <a:xfrm>
            <a:off x="560520" y="5769000"/>
            <a:ext cx="896040" cy="896040"/>
          </a:xfrm>
          <a:prstGeom prst="rect">
            <a:avLst/>
          </a:prstGeom>
          <a:ln>
            <a:noFill/>
          </a:ln>
        </p:spPr>
      </p:pic>
      <p:pic>
        <p:nvPicPr>
          <p:cNvPr id="4583" name="Picture 113"/>
          <p:cNvPicPr/>
          <p:nvPr/>
        </p:nvPicPr>
        <p:blipFill>
          <a:blip r:embed="rId19"/>
          <a:stretch/>
        </p:blipFill>
        <p:spPr>
          <a:xfrm>
            <a:off x="2310840" y="5811120"/>
            <a:ext cx="873360" cy="873360"/>
          </a:xfrm>
          <a:prstGeom prst="rect">
            <a:avLst/>
          </a:prstGeom>
          <a:ln>
            <a:noFill/>
          </a:ln>
        </p:spPr>
      </p:pic>
      <p:pic>
        <p:nvPicPr>
          <p:cNvPr id="4584" name="Picture 115"/>
          <p:cNvPicPr/>
          <p:nvPr/>
        </p:nvPicPr>
        <p:blipFill>
          <a:blip r:embed="rId20"/>
          <a:stretch/>
        </p:blipFill>
        <p:spPr>
          <a:xfrm>
            <a:off x="7721640" y="4456440"/>
            <a:ext cx="801000" cy="801000"/>
          </a:xfrm>
          <a:prstGeom prst="rect">
            <a:avLst/>
          </a:prstGeom>
          <a:ln>
            <a:noFill/>
          </a:ln>
        </p:spPr>
      </p:pic>
      <p:sp>
        <p:nvSpPr>
          <p:cNvPr id="4585" name="CustomShape 44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charger</a:t>
            </a:r>
            <a:endParaRPr/>
          </a:p>
        </p:txBody>
      </p:sp>
      <p:pic>
        <p:nvPicPr>
          <p:cNvPr id="4586" name="Picture 103"/>
          <p:cNvPicPr/>
          <p:nvPr/>
        </p:nvPicPr>
        <p:blipFill>
          <a:blip r:embed="rId21"/>
          <a:stretch/>
        </p:blipFill>
        <p:spPr>
          <a:xfrm>
            <a:off x="7723800" y="5838480"/>
            <a:ext cx="823320" cy="823320"/>
          </a:xfrm>
          <a:prstGeom prst="rect">
            <a:avLst/>
          </a:prstGeom>
          <a:ln>
            <a:noFill/>
          </a:ln>
        </p:spPr>
      </p:pic>
      <p:sp>
        <p:nvSpPr>
          <p:cNvPr id="4587" name="CustomShape 45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39" y="223920"/>
            <a:ext cx="4195529" cy="1243800"/>
          </a:xfrm>
        </p:spPr>
        <p:txBody>
          <a:bodyPr/>
          <a:lstStyle/>
          <a:p>
            <a:r>
              <a:rPr lang="en-US" smtClean="0"/>
              <a:t>Things that help</a:t>
            </a:r>
            <a:endParaRPr lang="en-US"/>
          </a:p>
        </p:txBody>
      </p:sp>
      <p:sp>
        <p:nvSpPr>
          <p:cNvPr id="7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8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10" name="CustomShape 23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soap</a:t>
            </a:r>
            <a:endParaRPr/>
          </a:p>
        </p:txBody>
      </p:sp>
      <p:sp>
        <p:nvSpPr>
          <p:cNvPr id="4611" name="CustomShape 24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toothbrush</a:t>
            </a:r>
            <a:endParaRPr/>
          </a:p>
        </p:txBody>
      </p:sp>
      <p:sp>
        <p:nvSpPr>
          <p:cNvPr id="4612" name="CustomShape 25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toothpaste</a:t>
            </a:r>
            <a:endParaRPr/>
          </a:p>
        </p:txBody>
      </p:sp>
      <p:sp>
        <p:nvSpPr>
          <p:cNvPr id="4613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bubble bath</a:t>
            </a:r>
            <a:endParaRPr/>
          </a:p>
        </p:txBody>
      </p:sp>
      <p:sp>
        <p:nvSpPr>
          <p:cNvPr id="4614" name="CustomShape 27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deodorant</a:t>
            </a:r>
            <a:endParaRPr/>
          </a:p>
        </p:txBody>
      </p:sp>
      <p:sp>
        <p:nvSpPr>
          <p:cNvPr id="461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shampoo</a:t>
            </a:r>
            <a:endParaRPr/>
          </a:p>
        </p:txBody>
      </p:sp>
      <p:sp>
        <p:nvSpPr>
          <p:cNvPr id="461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razor</a:t>
            </a:r>
            <a:endParaRPr/>
          </a:p>
        </p:txBody>
      </p:sp>
      <p:sp>
        <p:nvSpPr>
          <p:cNvPr id="4617" name="CustomShape 30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conditioner</a:t>
            </a:r>
            <a:endParaRPr/>
          </a:p>
        </p:txBody>
      </p:sp>
      <p:sp>
        <p:nvSpPr>
          <p:cNvPr id="4618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shaving foam</a:t>
            </a:r>
            <a:endParaRPr/>
          </a:p>
        </p:txBody>
      </p:sp>
      <p:sp>
        <p:nvSpPr>
          <p:cNvPr id="4619" name="CustomShape 32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aftershave</a:t>
            </a:r>
            <a:endParaRPr/>
          </a:p>
        </p:txBody>
      </p:sp>
      <p:sp>
        <p:nvSpPr>
          <p:cNvPr id="4620" name="CustomShape 33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21" name="CustomShape 34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624" name="CustomShape 35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pic>
        <p:nvPicPr>
          <p:cNvPr id="4625" name="Picture 72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626" name="CustomShape 36"/>
          <p:cNvSpPr/>
          <p:nvPr/>
        </p:nvSpPr>
        <p:spPr>
          <a:xfrm>
            <a:off x="7340040" y="55220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7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28" name="CustomShape 38"/>
          <p:cNvSpPr/>
          <p:nvPr/>
        </p:nvSpPr>
        <p:spPr>
          <a:xfrm>
            <a:off x="15228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hairdryer</a:t>
            </a:r>
            <a:endParaRPr/>
          </a:p>
        </p:txBody>
      </p:sp>
      <p:sp>
        <p:nvSpPr>
          <p:cNvPr id="4629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comb</a:t>
            </a:r>
            <a:endParaRPr/>
          </a:p>
        </p:txBody>
      </p:sp>
      <p:sp>
        <p:nvSpPr>
          <p:cNvPr id="4630" name="CustomShape 40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toiletries</a:t>
            </a:r>
            <a:endParaRPr/>
          </a:p>
        </p:txBody>
      </p:sp>
      <p:sp>
        <p:nvSpPr>
          <p:cNvPr id="4631" name="CustomShape 41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brush</a:t>
            </a:r>
            <a:endParaRPr/>
          </a:p>
        </p:txBody>
      </p:sp>
      <p:sp>
        <p:nvSpPr>
          <p:cNvPr id="4632" name="CustomShape 42"/>
          <p:cNvSpPr/>
          <p:nvPr/>
        </p:nvSpPr>
        <p:spPr>
          <a:xfrm>
            <a:off x="7315200" y="2898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make-up</a:t>
            </a:r>
            <a:endParaRPr/>
          </a:p>
        </p:txBody>
      </p:sp>
      <p:sp>
        <p:nvSpPr>
          <p:cNvPr id="4633" name="CustomShape 43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spray</a:t>
            </a:r>
            <a:endParaRPr/>
          </a:p>
        </p:txBody>
      </p:sp>
      <p:pic>
        <p:nvPicPr>
          <p:cNvPr id="4634" name="Picture 103"/>
          <p:cNvPicPr/>
          <p:nvPr/>
        </p:nvPicPr>
        <p:blipFill>
          <a:blip r:embed="rId4"/>
          <a:stretch/>
        </p:blipFill>
        <p:spPr>
          <a:xfrm>
            <a:off x="594360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35" name="Picture 104"/>
          <p:cNvPicPr/>
          <p:nvPr/>
        </p:nvPicPr>
        <p:blipFill>
          <a:blip r:embed="rId5"/>
          <a:stretch/>
        </p:blipFill>
        <p:spPr>
          <a:xfrm>
            <a:off x="7706160" y="576900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36" name="Picture 107"/>
          <p:cNvPicPr/>
          <p:nvPr/>
        </p:nvPicPr>
        <p:blipFill>
          <a:blip r:embed="rId6"/>
          <a:stretch/>
        </p:blipFill>
        <p:spPr>
          <a:xfrm>
            <a:off x="3959280" y="5638680"/>
            <a:ext cx="1221480" cy="1221480"/>
          </a:xfrm>
          <a:prstGeom prst="rect">
            <a:avLst/>
          </a:prstGeom>
          <a:ln>
            <a:noFill/>
          </a:ln>
        </p:spPr>
      </p:pic>
      <p:pic>
        <p:nvPicPr>
          <p:cNvPr id="4637" name="Picture 108"/>
          <p:cNvPicPr/>
          <p:nvPr/>
        </p:nvPicPr>
        <p:blipFill>
          <a:blip r:embed="rId7"/>
          <a:stretch/>
        </p:blipFill>
        <p:spPr>
          <a:xfrm>
            <a:off x="457200" y="5740920"/>
            <a:ext cx="916200" cy="916200"/>
          </a:xfrm>
          <a:prstGeom prst="rect">
            <a:avLst/>
          </a:prstGeom>
          <a:ln>
            <a:noFill/>
          </a:ln>
        </p:spPr>
      </p:pic>
      <p:pic>
        <p:nvPicPr>
          <p:cNvPr id="4638" name="Picture 118"/>
          <p:cNvPicPr/>
          <p:nvPr/>
        </p:nvPicPr>
        <p:blipFill>
          <a:blip r:embed="rId8"/>
          <a:stretch/>
        </p:blipFill>
        <p:spPr>
          <a:xfrm>
            <a:off x="4146480" y="31140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639" name="Picture 119"/>
          <p:cNvPicPr/>
          <p:nvPr/>
        </p:nvPicPr>
        <p:blipFill>
          <a:blip r:embed="rId9"/>
          <a:stretch/>
        </p:blipFill>
        <p:spPr>
          <a:xfrm>
            <a:off x="5943600" y="44956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4640" name="Picture 120"/>
          <p:cNvPicPr/>
          <p:nvPr/>
        </p:nvPicPr>
        <p:blipFill>
          <a:blip r:embed="rId10"/>
          <a:stretch/>
        </p:blipFill>
        <p:spPr>
          <a:xfrm rot="17193000">
            <a:off x="5801040" y="1626120"/>
            <a:ext cx="1111320" cy="1111320"/>
          </a:xfrm>
          <a:prstGeom prst="rect">
            <a:avLst/>
          </a:prstGeom>
          <a:ln>
            <a:noFill/>
          </a:ln>
        </p:spPr>
      </p:pic>
      <p:pic>
        <p:nvPicPr>
          <p:cNvPr id="4641" name="Picture 121"/>
          <p:cNvPicPr/>
          <p:nvPr/>
        </p:nvPicPr>
        <p:blipFill>
          <a:blip r:embed="rId11"/>
          <a:stretch/>
        </p:blipFill>
        <p:spPr>
          <a:xfrm>
            <a:off x="7772400" y="181548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4642" name="Picture 122"/>
          <p:cNvPicPr/>
          <p:nvPr/>
        </p:nvPicPr>
        <p:blipFill>
          <a:blip r:embed="rId12"/>
          <a:stretch/>
        </p:blipFill>
        <p:spPr>
          <a:xfrm>
            <a:off x="491040" y="312156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4643" name="Picture 123"/>
          <p:cNvPicPr/>
          <p:nvPr/>
        </p:nvPicPr>
        <p:blipFill>
          <a:blip r:embed="rId13"/>
          <a:stretch/>
        </p:blipFill>
        <p:spPr>
          <a:xfrm>
            <a:off x="2362320" y="3124080"/>
            <a:ext cx="839880" cy="839880"/>
          </a:xfrm>
          <a:prstGeom prst="rect">
            <a:avLst/>
          </a:prstGeom>
          <a:ln>
            <a:noFill/>
          </a:ln>
        </p:spPr>
      </p:pic>
      <p:pic>
        <p:nvPicPr>
          <p:cNvPr id="4644" name="Picture 124"/>
          <p:cNvPicPr/>
          <p:nvPr/>
        </p:nvPicPr>
        <p:blipFill>
          <a:blip r:embed="rId14"/>
          <a:stretch/>
        </p:blipFill>
        <p:spPr>
          <a:xfrm>
            <a:off x="4187880" y="4467240"/>
            <a:ext cx="840600" cy="840600"/>
          </a:xfrm>
          <a:prstGeom prst="rect">
            <a:avLst/>
          </a:prstGeom>
          <a:ln>
            <a:noFill/>
          </a:ln>
        </p:spPr>
      </p:pic>
      <p:pic>
        <p:nvPicPr>
          <p:cNvPr id="4645" name="Picture 125"/>
          <p:cNvPicPr/>
          <p:nvPr/>
        </p:nvPicPr>
        <p:blipFill>
          <a:blip r:embed="rId15"/>
          <a:stretch/>
        </p:blipFill>
        <p:spPr>
          <a:xfrm>
            <a:off x="2373480" y="44956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646" name="Picture 126"/>
          <p:cNvPicPr/>
          <p:nvPr/>
        </p:nvPicPr>
        <p:blipFill>
          <a:blip r:embed="rId16"/>
          <a:stretch/>
        </p:blipFill>
        <p:spPr>
          <a:xfrm>
            <a:off x="909720" y="452952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47" name="Picture 127"/>
          <p:cNvPicPr/>
          <p:nvPr/>
        </p:nvPicPr>
        <p:blipFill>
          <a:blip r:embed="rId17"/>
          <a:stretch/>
        </p:blipFill>
        <p:spPr>
          <a:xfrm>
            <a:off x="206280" y="450936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648" name="Picture 128"/>
          <p:cNvPicPr/>
          <p:nvPr/>
        </p:nvPicPr>
        <p:blipFill>
          <a:blip r:embed="rId9"/>
          <a:stretch/>
        </p:blipFill>
        <p:spPr>
          <a:xfrm>
            <a:off x="2463120" y="1955880"/>
            <a:ext cx="632520" cy="632520"/>
          </a:xfrm>
          <a:prstGeom prst="rect">
            <a:avLst/>
          </a:prstGeom>
          <a:ln>
            <a:noFill/>
          </a:ln>
        </p:spPr>
      </p:pic>
      <p:pic>
        <p:nvPicPr>
          <p:cNvPr id="4649" name="Picture 129"/>
          <p:cNvPicPr/>
          <p:nvPr/>
        </p:nvPicPr>
        <p:blipFill>
          <a:blip r:embed="rId11"/>
          <a:stretch/>
        </p:blipFill>
        <p:spPr>
          <a:xfrm>
            <a:off x="2057400" y="1828800"/>
            <a:ext cx="721440" cy="721440"/>
          </a:xfrm>
          <a:prstGeom prst="rect">
            <a:avLst/>
          </a:prstGeom>
          <a:ln>
            <a:noFill/>
          </a:ln>
        </p:spPr>
      </p:pic>
      <p:pic>
        <p:nvPicPr>
          <p:cNvPr id="4650" name="Picture 130"/>
          <p:cNvPicPr/>
          <p:nvPr/>
        </p:nvPicPr>
        <p:blipFill>
          <a:blip r:embed="rId8"/>
          <a:stretch/>
        </p:blipFill>
        <p:spPr>
          <a:xfrm>
            <a:off x="2898000" y="1862640"/>
            <a:ext cx="687600" cy="687600"/>
          </a:xfrm>
          <a:prstGeom prst="rect">
            <a:avLst/>
          </a:prstGeom>
          <a:ln>
            <a:noFill/>
          </a:ln>
        </p:spPr>
      </p:pic>
      <p:pic>
        <p:nvPicPr>
          <p:cNvPr id="4651" name="Picture 131"/>
          <p:cNvPicPr/>
          <p:nvPr/>
        </p:nvPicPr>
        <p:blipFill>
          <a:blip r:embed="rId18"/>
          <a:stretch/>
        </p:blipFill>
        <p:spPr>
          <a:xfrm>
            <a:off x="5943600" y="5791320"/>
            <a:ext cx="866160" cy="866160"/>
          </a:xfrm>
          <a:prstGeom prst="rect">
            <a:avLst/>
          </a:prstGeom>
          <a:ln>
            <a:noFill/>
          </a:ln>
        </p:spPr>
      </p:pic>
      <p:sp>
        <p:nvSpPr>
          <p:cNvPr id="4652" name="CustomShape 44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 roll</a:t>
            </a:r>
            <a:endParaRPr/>
          </a:p>
        </p:txBody>
      </p:sp>
      <p:pic>
        <p:nvPicPr>
          <p:cNvPr id="4653" name="Picture 133"/>
          <p:cNvPicPr/>
          <p:nvPr/>
        </p:nvPicPr>
        <p:blipFill>
          <a:blip r:embed="rId19"/>
          <a:stretch/>
        </p:blipFill>
        <p:spPr>
          <a:xfrm>
            <a:off x="4067280" y="1780560"/>
            <a:ext cx="929520" cy="929520"/>
          </a:xfrm>
          <a:prstGeom prst="rect">
            <a:avLst/>
          </a:prstGeom>
          <a:ln>
            <a:noFill/>
          </a:ln>
        </p:spPr>
      </p:pic>
      <p:pic>
        <p:nvPicPr>
          <p:cNvPr id="4654" name="Picture 134"/>
          <p:cNvPicPr/>
          <p:nvPr/>
        </p:nvPicPr>
        <p:blipFill>
          <a:blip r:embed="rId20"/>
          <a:stretch/>
        </p:blipFill>
        <p:spPr>
          <a:xfrm>
            <a:off x="2222640" y="5638680"/>
            <a:ext cx="1113840" cy="1113840"/>
          </a:xfrm>
          <a:prstGeom prst="rect">
            <a:avLst/>
          </a:prstGeom>
          <a:ln>
            <a:noFill/>
          </a:ln>
        </p:spPr>
      </p:pic>
      <p:sp>
        <p:nvSpPr>
          <p:cNvPr id="4655" name="CustomShape 45"/>
          <p:cNvSpPr/>
          <p:nvPr/>
        </p:nvSpPr>
        <p:spPr>
          <a:xfrm>
            <a:off x="7340040" y="55220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hair die</a:t>
            </a:r>
            <a:endParaRPr/>
          </a:p>
        </p:txBody>
      </p:sp>
      <p:pic>
        <p:nvPicPr>
          <p:cNvPr id="4656" name="Picture 136"/>
          <p:cNvPicPr/>
          <p:nvPr/>
        </p:nvPicPr>
        <p:blipFill>
          <a:blip r:embed="rId21"/>
          <a:stretch/>
        </p:blipFill>
        <p:spPr>
          <a:xfrm>
            <a:off x="7543800" y="3124080"/>
            <a:ext cx="979920" cy="979920"/>
          </a:xfrm>
          <a:prstGeom prst="rect">
            <a:avLst/>
          </a:prstGeom>
          <a:ln>
            <a:noFill/>
          </a:ln>
        </p:spPr>
      </p:pic>
      <p:pic>
        <p:nvPicPr>
          <p:cNvPr id="4657" name="Picture 137"/>
          <p:cNvPicPr/>
          <p:nvPr/>
        </p:nvPicPr>
        <p:blipFill>
          <a:blip r:embed="rId22"/>
          <a:stretch/>
        </p:blipFill>
        <p:spPr>
          <a:xfrm>
            <a:off x="8229600" y="4555800"/>
            <a:ext cx="777600" cy="777600"/>
          </a:xfrm>
          <a:prstGeom prst="rect">
            <a:avLst/>
          </a:prstGeom>
          <a:ln>
            <a:noFill/>
          </a:ln>
        </p:spPr>
      </p:pic>
      <p:pic>
        <p:nvPicPr>
          <p:cNvPr id="4658" name="Picture 138"/>
          <p:cNvPicPr/>
          <p:nvPr/>
        </p:nvPicPr>
        <p:blipFill>
          <a:blip r:embed="rId23"/>
          <a:stretch/>
        </p:blipFill>
        <p:spPr>
          <a:xfrm>
            <a:off x="7818480" y="4509360"/>
            <a:ext cx="715320" cy="715320"/>
          </a:xfrm>
          <a:prstGeom prst="rect">
            <a:avLst/>
          </a:prstGeom>
          <a:ln>
            <a:noFill/>
          </a:ln>
        </p:spPr>
      </p:pic>
      <p:pic>
        <p:nvPicPr>
          <p:cNvPr id="4659" name="Picture 139"/>
          <p:cNvPicPr/>
          <p:nvPr/>
        </p:nvPicPr>
        <p:blipFill>
          <a:blip r:embed="rId24"/>
          <a:stretch/>
        </p:blipFill>
        <p:spPr>
          <a:xfrm>
            <a:off x="7318440" y="4563000"/>
            <a:ext cx="681840" cy="681840"/>
          </a:xfrm>
          <a:prstGeom prst="rect">
            <a:avLst/>
          </a:prstGeom>
          <a:ln>
            <a:noFill/>
          </a:ln>
        </p:spPr>
      </p:pic>
      <p:sp>
        <p:nvSpPr>
          <p:cNvPr id="4660" name="CustomShape 46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sanitary items</a:t>
            </a:r>
            <a:endParaRPr/>
          </a:p>
        </p:txBody>
      </p:sp>
      <p:sp>
        <p:nvSpPr>
          <p:cNvPr id="4661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toiletries</a:t>
            </a:r>
            <a:endParaRPr lang="en-US" dirty="0"/>
          </a:p>
        </p:txBody>
      </p:sp>
      <p:sp>
        <p:nvSpPr>
          <p:cNvPr id="7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9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2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6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7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8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68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furniture</a:t>
            </a:r>
            <a:endParaRPr/>
          </a:p>
        </p:txBody>
      </p:sp>
      <p:sp>
        <p:nvSpPr>
          <p:cNvPr id="468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bean bag</a:t>
            </a:r>
            <a:endParaRPr/>
          </a:p>
        </p:txBody>
      </p:sp>
      <p:sp>
        <p:nvSpPr>
          <p:cNvPr id="468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table</a:t>
            </a:r>
            <a:endParaRPr/>
          </a:p>
        </p:txBody>
      </p:sp>
      <p:sp>
        <p:nvSpPr>
          <p:cNvPr id="468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pillow</a:t>
            </a:r>
            <a:endParaRPr/>
          </a:p>
        </p:txBody>
      </p:sp>
      <p:sp>
        <p:nvSpPr>
          <p:cNvPr id="468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wardrobe</a:t>
            </a:r>
            <a:endParaRPr/>
          </a:p>
        </p:txBody>
      </p:sp>
      <p:sp>
        <p:nvSpPr>
          <p:cNvPr id="469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toilet</a:t>
            </a:r>
            <a:endParaRPr/>
          </a:p>
        </p:txBody>
      </p:sp>
      <p:sp>
        <p:nvSpPr>
          <p:cNvPr id="469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cupboard</a:t>
            </a:r>
            <a:endParaRPr/>
          </a:p>
        </p:txBody>
      </p:sp>
      <p:sp>
        <p:nvSpPr>
          <p:cNvPr id="469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469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shelf</a:t>
            </a:r>
            <a:endParaRPr/>
          </a:p>
        </p:txBody>
      </p:sp>
      <p:sp>
        <p:nvSpPr>
          <p:cNvPr id="469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bed</a:t>
            </a:r>
            <a:endParaRPr/>
          </a:p>
        </p:txBody>
      </p:sp>
      <p:sp>
        <p:nvSpPr>
          <p:cNvPr id="4695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sink</a:t>
            </a:r>
            <a:endParaRPr/>
          </a:p>
        </p:txBody>
      </p:sp>
      <p:sp>
        <p:nvSpPr>
          <p:cNvPr id="469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drawer</a:t>
            </a:r>
            <a:endParaRPr/>
          </a:p>
        </p:txBody>
      </p:sp>
      <p:sp>
        <p:nvSpPr>
          <p:cNvPr id="4697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69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70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02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0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70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couch</a:t>
            </a:r>
            <a:endParaRPr/>
          </a:p>
        </p:txBody>
      </p:sp>
      <p:sp>
        <p:nvSpPr>
          <p:cNvPr id="4705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picture</a:t>
            </a:r>
            <a:endParaRPr/>
          </a:p>
        </p:txBody>
      </p:sp>
      <p:sp>
        <p:nvSpPr>
          <p:cNvPr id="470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blanket</a:t>
            </a:r>
            <a:endParaRPr/>
          </a:p>
        </p:txBody>
      </p:sp>
      <p:sp>
        <p:nvSpPr>
          <p:cNvPr id="470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bath</a:t>
            </a:r>
            <a:endParaRPr/>
          </a:p>
        </p:txBody>
      </p:sp>
      <p:sp>
        <p:nvSpPr>
          <p:cNvPr id="470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09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sheets</a:t>
            </a:r>
            <a:endParaRPr/>
          </a:p>
        </p:txBody>
      </p:sp>
      <p:sp>
        <p:nvSpPr>
          <p:cNvPr id="4710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lamp</a:t>
            </a:r>
            <a:endParaRPr/>
          </a:p>
        </p:txBody>
      </p:sp>
      <p:pic>
        <p:nvPicPr>
          <p:cNvPr id="4711" name="Picture 96"/>
          <p:cNvPicPr/>
          <p:nvPr/>
        </p:nvPicPr>
        <p:blipFill>
          <a:blip r:embed="rId4"/>
          <a:stretch/>
        </p:blipFill>
        <p:spPr>
          <a:xfrm>
            <a:off x="457200" y="5769000"/>
            <a:ext cx="1038960" cy="1038960"/>
          </a:xfrm>
          <a:prstGeom prst="rect">
            <a:avLst/>
          </a:prstGeom>
          <a:ln>
            <a:noFill/>
          </a:ln>
        </p:spPr>
      </p:pic>
      <p:pic>
        <p:nvPicPr>
          <p:cNvPr id="4712" name="Picture 98"/>
          <p:cNvPicPr/>
          <p:nvPr/>
        </p:nvPicPr>
        <p:blipFill>
          <a:blip r:embed="rId5"/>
          <a:stretch/>
        </p:blipFill>
        <p:spPr>
          <a:xfrm>
            <a:off x="4151160" y="58672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4713" name="Picture 99"/>
          <p:cNvPicPr/>
          <p:nvPr/>
        </p:nvPicPr>
        <p:blipFill>
          <a:blip r:embed="rId6"/>
          <a:stretch/>
        </p:blipFill>
        <p:spPr>
          <a:xfrm>
            <a:off x="6037200" y="5867280"/>
            <a:ext cx="820080" cy="820080"/>
          </a:xfrm>
          <a:prstGeom prst="rect">
            <a:avLst/>
          </a:prstGeom>
          <a:ln>
            <a:noFill/>
          </a:ln>
        </p:spPr>
      </p:pic>
      <p:pic>
        <p:nvPicPr>
          <p:cNvPr id="4714" name="Picture 100"/>
          <p:cNvPicPr/>
          <p:nvPr/>
        </p:nvPicPr>
        <p:blipFill>
          <a:blip r:embed="rId7"/>
          <a:stretch/>
        </p:blipFill>
        <p:spPr>
          <a:xfrm>
            <a:off x="777240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4715" name="Picture 101"/>
          <p:cNvPicPr/>
          <p:nvPr/>
        </p:nvPicPr>
        <p:blipFill>
          <a:blip r:embed="rId8"/>
          <a:stretch/>
        </p:blipFill>
        <p:spPr>
          <a:xfrm>
            <a:off x="5759640" y="4529520"/>
            <a:ext cx="1402560" cy="623160"/>
          </a:xfrm>
          <a:prstGeom prst="rect">
            <a:avLst/>
          </a:prstGeom>
          <a:ln>
            <a:noFill/>
          </a:ln>
        </p:spPr>
      </p:pic>
      <p:pic>
        <p:nvPicPr>
          <p:cNvPr id="4716" name="Picture 102"/>
          <p:cNvPicPr/>
          <p:nvPr/>
        </p:nvPicPr>
        <p:blipFill>
          <a:blip r:embed="rId9"/>
          <a:stretch/>
        </p:blipFill>
        <p:spPr>
          <a:xfrm>
            <a:off x="4209120" y="4466520"/>
            <a:ext cx="724680" cy="724680"/>
          </a:xfrm>
          <a:prstGeom prst="rect">
            <a:avLst/>
          </a:prstGeom>
          <a:ln>
            <a:noFill/>
          </a:ln>
        </p:spPr>
      </p:pic>
      <p:pic>
        <p:nvPicPr>
          <p:cNvPr id="4717" name="Picture 103"/>
          <p:cNvPicPr/>
          <p:nvPr/>
        </p:nvPicPr>
        <p:blipFill>
          <a:blip r:embed="rId10"/>
          <a:stretch/>
        </p:blipFill>
        <p:spPr>
          <a:xfrm>
            <a:off x="2286000" y="441972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718" name="Picture 112"/>
          <p:cNvPicPr/>
          <p:nvPr/>
        </p:nvPicPr>
        <p:blipFill>
          <a:blip r:embed="rId11"/>
          <a:srcRect r="1523" b="41875"/>
          <a:stretch/>
        </p:blipFill>
        <p:spPr>
          <a:xfrm>
            <a:off x="396252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4719" name="Picture 113"/>
          <p:cNvPicPr/>
          <p:nvPr/>
        </p:nvPicPr>
        <p:blipFill>
          <a:blip r:embed="rId12"/>
          <a:stretch/>
        </p:blipFill>
        <p:spPr>
          <a:xfrm>
            <a:off x="533520" y="45720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20" name="Picture 114"/>
          <p:cNvPicPr/>
          <p:nvPr/>
        </p:nvPicPr>
        <p:blipFill>
          <a:blip r:embed="rId13"/>
          <a:stretch/>
        </p:blipFill>
        <p:spPr>
          <a:xfrm>
            <a:off x="533520" y="3144240"/>
            <a:ext cx="865440" cy="865440"/>
          </a:xfrm>
          <a:prstGeom prst="rect">
            <a:avLst/>
          </a:prstGeom>
          <a:ln>
            <a:noFill/>
          </a:ln>
        </p:spPr>
      </p:pic>
      <p:pic>
        <p:nvPicPr>
          <p:cNvPr id="4721" name="Picture 115"/>
          <p:cNvPicPr/>
          <p:nvPr/>
        </p:nvPicPr>
        <p:blipFill>
          <a:blip r:embed="rId14"/>
          <a:stretch/>
        </p:blipFill>
        <p:spPr>
          <a:xfrm>
            <a:off x="2330280" y="312408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4722" name="Picture 116"/>
          <p:cNvPicPr/>
          <p:nvPr/>
        </p:nvPicPr>
        <p:blipFill>
          <a:blip r:embed="rId15"/>
          <a:stretch/>
        </p:blipFill>
        <p:spPr>
          <a:xfrm>
            <a:off x="2396160" y="1786320"/>
            <a:ext cx="879840" cy="879840"/>
          </a:xfrm>
          <a:prstGeom prst="rect">
            <a:avLst/>
          </a:prstGeom>
          <a:ln>
            <a:noFill/>
          </a:ln>
        </p:spPr>
      </p:pic>
      <p:pic>
        <p:nvPicPr>
          <p:cNvPr id="4723" name="Picture 117"/>
          <p:cNvPicPr/>
          <p:nvPr/>
        </p:nvPicPr>
        <p:blipFill>
          <a:blip r:embed="rId16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4724" name="Picture 118"/>
          <p:cNvPicPr/>
          <p:nvPr/>
        </p:nvPicPr>
        <p:blipFill>
          <a:blip r:embed="rId17"/>
          <a:stretch/>
        </p:blipFill>
        <p:spPr>
          <a:xfrm>
            <a:off x="7620120" y="304812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4725" name="Picture 66"/>
          <p:cNvPicPr/>
          <p:nvPr/>
        </p:nvPicPr>
        <p:blipFill>
          <a:blip r:embed="rId18"/>
          <a:stretch/>
        </p:blipFill>
        <p:spPr>
          <a:xfrm>
            <a:off x="7772400" y="5790240"/>
            <a:ext cx="790560" cy="790560"/>
          </a:xfrm>
          <a:prstGeom prst="rect">
            <a:avLst/>
          </a:prstGeom>
          <a:ln>
            <a:noFill/>
          </a:ln>
        </p:spPr>
      </p:pic>
      <p:pic>
        <p:nvPicPr>
          <p:cNvPr id="4726" name="Picture 90"/>
          <p:cNvPicPr/>
          <p:nvPr/>
        </p:nvPicPr>
        <p:blipFill>
          <a:blip r:embed="rId19"/>
          <a:stretch/>
        </p:blipFill>
        <p:spPr>
          <a:xfrm>
            <a:off x="7439760" y="1909800"/>
            <a:ext cx="936720" cy="936720"/>
          </a:xfrm>
          <a:prstGeom prst="rect">
            <a:avLst/>
          </a:prstGeom>
          <a:ln>
            <a:noFill/>
          </a:ln>
        </p:spPr>
      </p:pic>
      <p:sp>
        <p:nvSpPr>
          <p:cNvPr id="4727" name="CustomShape 47"/>
          <p:cNvSpPr/>
          <p:nvPr/>
        </p:nvSpPr>
        <p:spPr>
          <a:xfrm rot="10800000" flipV="1">
            <a:off x="8943120" y="2589840"/>
            <a:ext cx="484560" cy="30420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728" name="Picture 72"/>
          <p:cNvPicPr/>
          <p:nvPr/>
        </p:nvPicPr>
        <p:blipFill>
          <a:blip r:embed="rId20"/>
          <a:stretch/>
        </p:blipFill>
        <p:spPr>
          <a:xfrm>
            <a:off x="4187880" y="18223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4729" name="Picture 104"/>
          <p:cNvPicPr/>
          <p:nvPr/>
        </p:nvPicPr>
        <p:blipFill>
          <a:blip r:embed="rId21"/>
          <a:stretch/>
        </p:blipFill>
        <p:spPr>
          <a:xfrm>
            <a:off x="2221200" y="5649840"/>
            <a:ext cx="1054800" cy="1054800"/>
          </a:xfrm>
          <a:prstGeom prst="rect">
            <a:avLst/>
          </a:prstGeom>
          <a:ln>
            <a:noFill/>
          </a:ln>
        </p:spPr>
      </p:pic>
      <p:pic>
        <p:nvPicPr>
          <p:cNvPr id="4730" name="Picture 106"/>
          <p:cNvPicPr/>
          <p:nvPr/>
        </p:nvPicPr>
        <p:blipFill>
          <a:blip r:embed="rId22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4731" name="CustomShape 4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furniture</a:t>
            </a:r>
            <a:endParaRPr lang="en-US" dirty="0"/>
          </a:p>
        </p:txBody>
      </p:sp>
      <p:sp>
        <p:nvSpPr>
          <p:cNvPr id="7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5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8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2" name="CustomShape 1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3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4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5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6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7" name="CustomShape 6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8" name="CustomShape 7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39" name="CustomShape 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0" name="CustomShape 9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1" name="CustomShape 10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2" name="CustomShape 11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3" name="CustomShape 12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4" name="CustomShape 1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5" name="CustomShape 14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6" name="CustomShape 15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7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8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49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7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sp>
        <p:nvSpPr>
          <p:cNvPr id="47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chair</a:t>
            </a:r>
            <a:endParaRPr/>
          </a:p>
        </p:txBody>
      </p:sp>
      <p:sp>
        <p:nvSpPr>
          <p:cNvPr id="47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filing cabinet</a:t>
            </a:r>
            <a:endParaRPr/>
          </a:p>
        </p:txBody>
      </p:sp>
      <p:sp>
        <p:nvSpPr>
          <p:cNvPr id="47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computer</a:t>
            </a:r>
            <a:endParaRPr/>
          </a:p>
        </p:txBody>
      </p:sp>
      <p:sp>
        <p:nvSpPr>
          <p:cNvPr id="47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photocopier</a:t>
            </a:r>
            <a:endParaRPr dirty="0"/>
          </a:p>
        </p:txBody>
      </p:sp>
      <p:sp>
        <p:nvSpPr>
          <p:cNvPr id="4760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desk</a:t>
            </a:r>
            <a:endParaRPr/>
          </a:p>
        </p:txBody>
      </p:sp>
      <p:sp>
        <p:nvSpPr>
          <p:cNvPr id="4761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</a:t>
            </a:r>
            <a:endParaRPr/>
          </a:p>
        </p:txBody>
      </p:sp>
      <p:sp>
        <p:nvSpPr>
          <p:cNvPr id="4762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file</a:t>
            </a:r>
            <a:endParaRPr/>
          </a:p>
        </p:txBody>
      </p:sp>
      <p:sp>
        <p:nvSpPr>
          <p:cNvPr id="4763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fax</a:t>
            </a:r>
            <a:endParaRPr/>
          </a:p>
        </p:txBody>
      </p:sp>
      <p:sp>
        <p:nvSpPr>
          <p:cNvPr id="4764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pencil</a:t>
            </a:r>
            <a:endParaRPr/>
          </a:p>
        </p:txBody>
      </p:sp>
      <p:sp>
        <p:nvSpPr>
          <p:cNvPr id="4765" name="CustomShape 34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sp>
        <p:nvSpPr>
          <p:cNvPr id="4766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envelope</a:t>
            </a:r>
            <a:endParaRPr/>
          </a:p>
        </p:txBody>
      </p:sp>
      <p:sp>
        <p:nvSpPr>
          <p:cNvPr id="47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7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73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4774" name="Picture 66"/>
          <p:cNvPicPr/>
          <p:nvPr/>
        </p:nvPicPr>
        <p:blipFill>
          <a:blip r:embed="rId5"/>
          <a:stretch/>
        </p:blipFill>
        <p:spPr>
          <a:xfrm>
            <a:off x="5996160" y="443484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775" name="Picture 72"/>
          <p:cNvPicPr/>
          <p:nvPr/>
        </p:nvPicPr>
        <p:blipFill>
          <a:blip r:embed="rId6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776" name="Picture 90"/>
          <p:cNvPicPr/>
          <p:nvPr/>
        </p:nvPicPr>
        <p:blipFill>
          <a:blip r:embed="rId7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777" name="Picture 104"/>
          <p:cNvPicPr/>
          <p:nvPr/>
        </p:nvPicPr>
        <p:blipFill>
          <a:blip r:embed="rId8"/>
          <a:stretch/>
        </p:blipFill>
        <p:spPr>
          <a:xfrm rot="3369000">
            <a:off x="608040" y="5852520"/>
            <a:ext cx="777240" cy="777240"/>
          </a:xfrm>
          <a:prstGeom prst="rect">
            <a:avLst/>
          </a:prstGeom>
          <a:ln>
            <a:noFill/>
          </a:ln>
        </p:spPr>
      </p:pic>
      <p:pic>
        <p:nvPicPr>
          <p:cNvPr id="4778" name="Picture 105"/>
          <p:cNvPicPr/>
          <p:nvPr/>
        </p:nvPicPr>
        <p:blipFill>
          <a:blip r:embed="rId9"/>
          <a:stretch/>
        </p:blipFill>
        <p:spPr>
          <a:xfrm>
            <a:off x="2438280" y="3249720"/>
            <a:ext cx="727560" cy="727560"/>
          </a:xfrm>
          <a:prstGeom prst="rect">
            <a:avLst/>
          </a:prstGeom>
          <a:ln>
            <a:noFill/>
          </a:ln>
        </p:spPr>
      </p:pic>
      <p:sp>
        <p:nvSpPr>
          <p:cNvPr id="4779" name="CustomShape 40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scissors</a:t>
            </a:r>
            <a:endParaRPr/>
          </a:p>
        </p:txBody>
      </p:sp>
      <p:pic>
        <p:nvPicPr>
          <p:cNvPr id="4780" name="Picture 109"/>
          <p:cNvPicPr/>
          <p:nvPr/>
        </p:nvPicPr>
        <p:blipFill>
          <a:blip r:embed="rId10"/>
          <a:stretch/>
        </p:blipFill>
        <p:spPr>
          <a:xfrm>
            <a:off x="4099320" y="4404240"/>
            <a:ext cx="1005120" cy="1005120"/>
          </a:xfrm>
          <a:prstGeom prst="rect">
            <a:avLst/>
          </a:prstGeom>
          <a:ln>
            <a:noFill/>
          </a:ln>
        </p:spPr>
      </p:pic>
      <p:pic>
        <p:nvPicPr>
          <p:cNvPr id="4781" name="Picture 110"/>
          <p:cNvPicPr/>
          <p:nvPr/>
        </p:nvPicPr>
        <p:blipFill>
          <a:blip r:embed="rId11"/>
          <a:stretch/>
        </p:blipFill>
        <p:spPr>
          <a:xfrm rot="5400000">
            <a:off x="381600" y="4284000"/>
            <a:ext cx="1001160" cy="1001160"/>
          </a:xfrm>
          <a:prstGeom prst="rect">
            <a:avLst/>
          </a:prstGeom>
          <a:ln>
            <a:noFill/>
          </a:ln>
        </p:spPr>
      </p:pic>
      <p:pic>
        <p:nvPicPr>
          <p:cNvPr id="4782" name="Picture 111"/>
          <p:cNvPicPr/>
          <p:nvPr/>
        </p:nvPicPr>
        <p:blipFill>
          <a:blip r:embed="rId12"/>
          <a:stretch/>
        </p:blipFill>
        <p:spPr>
          <a:xfrm rot="18706200">
            <a:off x="2446560" y="4445280"/>
            <a:ext cx="782280" cy="782280"/>
          </a:xfrm>
          <a:prstGeom prst="rect">
            <a:avLst/>
          </a:prstGeom>
          <a:ln>
            <a:noFill/>
          </a:ln>
        </p:spPr>
      </p:pic>
      <p:sp>
        <p:nvSpPr>
          <p:cNvPr id="4783" name="CustomShape 41"/>
          <p:cNvSpPr/>
          <p:nvPr/>
        </p:nvSpPr>
        <p:spPr>
          <a:xfrm>
            <a:off x="1981080" y="2890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bin</a:t>
            </a:r>
            <a:endParaRPr/>
          </a:p>
        </p:txBody>
      </p:sp>
      <p:sp>
        <p:nvSpPr>
          <p:cNvPr id="4784" name="CustomShape 42"/>
          <p:cNvSpPr/>
          <p:nvPr/>
        </p:nvSpPr>
        <p:spPr>
          <a:xfrm>
            <a:off x="152280" y="5533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paperclip</a:t>
            </a:r>
            <a:endParaRPr/>
          </a:p>
        </p:txBody>
      </p:sp>
      <p:pic>
        <p:nvPicPr>
          <p:cNvPr id="4785" name="Picture 115"/>
          <p:cNvPicPr/>
          <p:nvPr/>
        </p:nvPicPr>
        <p:blipFill>
          <a:blip r:embed="rId13"/>
          <a:stretch/>
        </p:blipFill>
        <p:spPr>
          <a:xfrm>
            <a:off x="601920" y="3192480"/>
            <a:ext cx="768960" cy="768960"/>
          </a:xfrm>
          <a:prstGeom prst="rect">
            <a:avLst/>
          </a:prstGeom>
          <a:ln>
            <a:noFill/>
          </a:ln>
        </p:spPr>
      </p:pic>
      <p:pic>
        <p:nvPicPr>
          <p:cNvPr id="4786" name="Picture 116"/>
          <p:cNvPicPr/>
          <p:nvPr/>
        </p:nvPicPr>
        <p:blipFill>
          <a:blip r:embed="rId14"/>
          <a:stretch/>
        </p:blipFill>
        <p:spPr>
          <a:xfrm>
            <a:off x="4194000" y="184140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7" name="Picture 117"/>
          <p:cNvPicPr/>
          <p:nvPr/>
        </p:nvPicPr>
        <p:blipFill>
          <a:blip r:embed="rId15"/>
          <a:stretch/>
        </p:blipFill>
        <p:spPr>
          <a:xfrm>
            <a:off x="2362320" y="1749960"/>
            <a:ext cx="859680" cy="859680"/>
          </a:xfrm>
          <a:prstGeom prst="rect">
            <a:avLst/>
          </a:prstGeom>
          <a:ln>
            <a:noFill/>
          </a:ln>
        </p:spPr>
      </p:pic>
      <p:pic>
        <p:nvPicPr>
          <p:cNvPr id="4788" name="Picture 118"/>
          <p:cNvPicPr/>
          <p:nvPr/>
        </p:nvPicPr>
        <p:blipFill>
          <a:blip r:embed="rId16"/>
          <a:stretch/>
        </p:blipFill>
        <p:spPr>
          <a:xfrm>
            <a:off x="6026040" y="183528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789" name="Picture 119"/>
          <p:cNvPicPr/>
          <p:nvPr/>
        </p:nvPicPr>
        <p:blipFill>
          <a:blip r:embed="rId17"/>
          <a:stretch/>
        </p:blipFill>
        <p:spPr>
          <a:xfrm>
            <a:off x="7736040" y="1835280"/>
            <a:ext cx="811080" cy="811080"/>
          </a:xfrm>
          <a:prstGeom prst="rect">
            <a:avLst/>
          </a:prstGeom>
          <a:ln>
            <a:noFill/>
          </a:ln>
        </p:spPr>
      </p:pic>
      <p:pic>
        <p:nvPicPr>
          <p:cNvPr id="4790" name="Picture 120"/>
          <p:cNvPicPr/>
          <p:nvPr/>
        </p:nvPicPr>
        <p:blipFill>
          <a:blip r:embed="rId18"/>
          <a:stretch/>
        </p:blipFill>
        <p:spPr>
          <a:xfrm>
            <a:off x="7635240" y="3048120"/>
            <a:ext cx="974520" cy="974520"/>
          </a:xfrm>
          <a:prstGeom prst="rect">
            <a:avLst/>
          </a:prstGeom>
          <a:ln>
            <a:noFill/>
          </a:ln>
        </p:spPr>
      </p:pic>
      <p:pic>
        <p:nvPicPr>
          <p:cNvPr id="4791" name="Picture 121"/>
          <p:cNvPicPr/>
          <p:nvPr/>
        </p:nvPicPr>
        <p:blipFill>
          <a:blip r:embed="rId19"/>
          <a:stretch/>
        </p:blipFill>
        <p:spPr>
          <a:xfrm>
            <a:off x="4082400" y="3059280"/>
            <a:ext cx="978840" cy="978840"/>
          </a:xfrm>
          <a:prstGeom prst="rect">
            <a:avLst/>
          </a:prstGeom>
          <a:ln>
            <a:noFill/>
          </a:ln>
        </p:spPr>
      </p:pic>
      <p:pic>
        <p:nvPicPr>
          <p:cNvPr id="4792" name="Picture 122"/>
          <p:cNvPicPr/>
          <p:nvPr/>
        </p:nvPicPr>
        <p:blipFill>
          <a:blip r:embed="rId20"/>
          <a:stretch/>
        </p:blipFill>
        <p:spPr>
          <a:xfrm>
            <a:off x="6073920" y="324972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793" name="Picture 63"/>
          <p:cNvPicPr/>
          <p:nvPr/>
        </p:nvPicPr>
        <p:blipFill>
          <a:blip r:embed="rId21"/>
          <a:stretch/>
        </p:blipFill>
        <p:spPr>
          <a:xfrm>
            <a:off x="2362320" y="5871600"/>
            <a:ext cx="858240" cy="858240"/>
          </a:xfrm>
          <a:prstGeom prst="rect">
            <a:avLst/>
          </a:prstGeom>
          <a:ln>
            <a:noFill/>
          </a:ln>
        </p:spPr>
      </p:pic>
      <p:sp>
        <p:nvSpPr>
          <p:cNvPr id="4794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label</a:t>
            </a:r>
            <a:endParaRPr/>
          </a:p>
        </p:txBody>
      </p:sp>
      <p:sp>
        <p:nvSpPr>
          <p:cNvPr id="4795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things</a:t>
            </a:r>
            <a:endParaRPr lang="en-US" dirty="0"/>
          </a:p>
        </p:txBody>
      </p:sp>
      <p:sp>
        <p:nvSpPr>
          <p:cNvPr id="67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9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2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6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7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9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1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2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3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4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5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6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7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8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09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0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1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2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3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17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19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sp>
        <p:nvSpPr>
          <p:cNvPr id="4820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flowers</a:t>
            </a:r>
            <a:endParaRPr/>
          </a:p>
        </p:txBody>
      </p:sp>
      <p:sp>
        <p:nvSpPr>
          <p:cNvPr id="4821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grass</a:t>
            </a:r>
            <a:endParaRPr/>
          </a:p>
        </p:txBody>
      </p:sp>
      <p:sp>
        <p:nvSpPr>
          <p:cNvPr id="4822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bud</a:t>
            </a:r>
            <a:endParaRPr/>
          </a:p>
        </p:txBody>
      </p:sp>
      <p:sp>
        <p:nvSpPr>
          <p:cNvPr id="482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lawn mower</a:t>
            </a:r>
            <a:endParaRPr/>
          </a:p>
        </p:txBody>
      </p:sp>
      <p:sp>
        <p:nvSpPr>
          <p:cNvPr id="4824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leaves</a:t>
            </a:r>
            <a:endParaRPr/>
          </a:p>
        </p:txBody>
      </p:sp>
      <p:sp>
        <p:nvSpPr>
          <p:cNvPr id="4825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hose</a:t>
            </a:r>
            <a:endParaRPr/>
          </a:p>
        </p:txBody>
      </p:sp>
      <p:sp>
        <p:nvSpPr>
          <p:cNvPr id="4826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petal</a:t>
            </a:r>
            <a:endParaRPr/>
          </a:p>
        </p:txBody>
      </p:sp>
      <p:sp>
        <p:nvSpPr>
          <p:cNvPr id="4827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branch</a:t>
            </a:r>
            <a:endParaRPr/>
          </a:p>
        </p:txBody>
      </p:sp>
      <p:sp>
        <p:nvSpPr>
          <p:cNvPr id="4828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tree</a:t>
            </a:r>
            <a:endParaRPr/>
          </a:p>
        </p:txBody>
      </p:sp>
      <p:sp>
        <p:nvSpPr>
          <p:cNvPr id="4829" name="CustomShape 34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seeds</a:t>
            </a:r>
            <a:endParaRPr/>
          </a:p>
        </p:txBody>
      </p:sp>
      <p:sp>
        <p:nvSpPr>
          <p:cNvPr id="4830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 cutters</a:t>
            </a:r>
            <a:endParaRPr/>
          </a:p>
        </p:txBody>
      </p:sp>
      <p:sp>
        <p:nvSpPr>
          <p:cNvPr id="4831" name="CustomShape 36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4832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835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36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83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838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plant</a:t>
            </a:r>
            <a:endParaRPr/>
          </a:p>
        </p:txBody>
      </p:sp>
      <p:sp>
        <p:nvSpPr>
          <p:cNvPr id="4839" name="CustomShape 41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hedge</a:t>
            </a:r>
            <a:endParaRPr/>
          </a:p>
        </p:txBody>
      </p:sp>
      <p:sp>
        <p:nvSpPr>
          <p:cNvPr id="4840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clippers</a:t>
            </a:r>
            <a:endParaRPr/>
          </a:p>
        </p:txBody>
      </p:sp>
      <p:sp>
        <p:nvSpPr>
          <p:cNvPr id="4841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shovel</a:t>
            </a:r>
            <a:endParaRPr/>
          </a:p>
        </p:txBody>
      </p:sp>
      <p:sp>
        <p:nvSpPr>
          <p:cNvPr id="4842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rake</a:t>
            </a:r>
            <a:endParaRPr/>
          </a:p>
        </p:txBody>
      </p:sp>
      <p:sp>
        <p:nvSpPr>
          <p:cNvPr id="4843" name="CustomShape 45"/>
          <p:cNvSpPr/>
          <p:nvPr/>
        </p:nvSpPr>
        <p:spPr>
          <a:xfrm>
            <a:off x="734076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trowel</a:t>
            </a:r>
            <a:endParaRPr/>
          </a:p>
        </p:txBody>
      </p:sp>
      <p:sp>
        <p:nvSpPr>
          <p:cNvPr id="4844" name="CustomShape 46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pot</a:t>
            </a:r>
            <a:endParaRPr/>
          </a:p>
        </p:txBody>
      </p:sp>
      <p:pic>
        <p:nvPicPr>
          <p:cNvPr id="4845" name="Picture 97"/>
          <p:cNvPicPr/>
          <p:nvPr/>
        </p:nvPicPr>
        <p:blipFill>
          <a:blip r:embed="rId4"/>
          <a:stretch/>
        </p:blipFill>
        <p:spPr>
          <a:xfrm>
            <a:off x="533520" y="58546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4846" name="Picture 107"/>
          <p:cNvPicPr/>
          <p:nvPr/>
        </p:nvPicPr>
        <p:blipFill>
          <a:blip r:embed="rId5"/>
          <a:stretch/>
        </p:blipFill>
        <p:spPr>
          <a:xfrm>
            <a:off x="2057400" y="208296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4847" name="Picture 108"/>
          <p:cNvPicPr/>
          <p:nvPr/>
        </p:nvPicPr>
        <p:blipFill>
          <a:blip r:embed="rId6"/>
          <a:stretch/>
        </p:blipFill>
        <p:spPr>
          <a:xfrm>
            <a:off x="2451600" y="1960920"/>
            <a:ext cx="482040" cy="482040"/>
          </a:xfrm>
          <a:prstGeom prst="rect">
            <a:avLst/>
          </a:prstGeom>
          <a:ln>
            <a:noFill/>
          </a:ln>
        </p:spPr>
      </p:pic>
      <p:pic>
        <p:nvPicPr>
          <p:cNvPr id="4848" name="Picture 109"/>
          <p:cNvPicPr/>
          <p:nvPr/>
        </p:nvPicPr>
        <p:blipFill>
          <a:blip r:embed="rId7"/>
          <a:stretch/>
        </p:blipFill>
        <p:spPr>
          <a:xfrm>
            <a:off x="2680200" y="17906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4849" name="Picture 110"/>
          <p:cNvPicPr/>
          <p:nvPr/>
        </p:nvPicPr>
        <p:blipFill>
          <a:blip r:embed="rId6"/>
          <a:stretch/>
        </p:blipFill>
        <p:spPr>
          <a:xfrm>
            <a:off x="4194360" y="1756080"/>
            <a:ext cx="834120" cy="834120"/>
          </a:xfrm>
          <a:prstGeom prst="rect">
            <a:avLst/>
          </a:prstGeom>
          <a:ln>
            <a:noFill/>
          </a:ln>
        </p:spPr>
      </p:pic>
      <p:pic>
        <p:nvPicPr>
          <p:cNvPr id="4850" name="Picture 119"/>
          <p:cNvPicPr/>
          <p:nvPr/>
        </p:nvPicPr>
        <p:blipFill>
          <a:blip r:embed="rId8"/>
          <a:stretch/>
        </p:blipFill>
        <p:spPr>
          <a:xfrm>
            <a:off x="5943600" y="314640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1" name="Picture 120"/>
          <p:cNvPicPr/>
          <p:nvPr/>
        </p:nvPicPr>
        <p:blipFill>
          <a:blip r:embed="rId9"/>
          <a:stretch/>
        </p:blipFill>
        <p:spPr>
          <a:xfrm>
            <a:off x="7775640" y="1832040"/>
            <a:ext cx="758160" cy="758160"/>
          </a:xfrm>
          <a:prstGeom prst="rect">
            <a:avLst/>
          </a:prstGeom>
          <a:ln>
            <a:noFill/>
          </a:ln>
        </p:spPr>
      </p:pic>
      <p:pic>
        <p:nvPicPr>
          <p:cNvPr id="4852" name="Picture 121"/>
          <p:cNvPicPr/>
          <p:nvPr/>
        </p:nvPicPr>
        <p:blipFill>
          <a:blip r:embed="rId10"/>
          <a:stretch/>
        </p:blipFill>
        <p:spPr>
          <a:xfrm>
            <a:off x="572040" y="3162960"/>
            <a:ext cx="798840" cy="798840"/>
          </a:xfrm>
          <a:prstGeom prst="rect">
            <a:avLst/>
          </a:prstGeom>
          <a:ln>
            <a:noFill/>
          </a:ln>
        </p:spPr>
      </p:pic>
      <p:pic>
        <p:nvPicPr>
          <p:cNvPr id="4853" name="Picture 122"/>
          <p:cNvPicPr/>
          <p:nvPr/>
        </p:nvPicPr>
        <p:blipFill>
          <a:blip r:embed="rId11"/>
          <a:stretch/>
        </p:blipFill>
        <p:spPr>
          <a:xfrm>
            <a:off x="2307240" y="3145680"/>
            <a:ext cx="892440" cy="892440"/>
          </a:xfrm>
          <a:prstGeom prst="rect">
            <a:avLst/>
          </a:prstGeom>
          <a:ln>
            <a:noFill/>
          </a:ln>
        </p:spPr>
      </p:pic>
      <p:pic>
        <p:nvPicPr>
          <p:cNvPr id="4854" name="Picture 123"/>
          <p:cNvPicPr/>
          <p:nvPr/>
        </p:nvPicPr>
        <p:blipFill>
          <a:blip r:embed="rId5"/>
          <a:stretch/>
        </p:blipFill>
        <p:spPr>
          <a:xfrm>
            <a:off x="5943600" y="172872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855" name="Picture 124"/>
          <p:cNvPicPr/>
          <p:nvPr/>
        </p:nvPicPr>
        <p:blipFill>
          <a:blip r:embed="rId7"/>
          <a:stretch/>
        </p:blipFill>
        <p:spPr>
          <a:xfrm>
            <a:off x="7713720" y="3146400"/>
            <a:ext cx="794520" cy="794520"/>
          </a:xfrm>
          <a:prstGeom prst="rect">
            <a:avLst/>
          </a:prstGeom>
          <a:ln>
            <a:noFill/>
          </a:ln>
        </p:spPr>
      </p:pic>
      <p:pic>
        <p:nvPicPr>
          <p:cNvPr id="4856" name="Picture 125"/>
          <p:cNvPicPr/>
          <p:nvPr/>
        </p:nvPicPr>
        <p:blipFill>
          <a:blip r:embed="rId12"/>
          <a:stretch/>
        </p:blipFill>
        <p:spPr>
          <a:xfrm>
            <a:off x="581040" y="45432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857" name="Picture 126"/>
          <p:cNvPicPr/>
          <p:nvPr/>
        </p:nvPicPr>
        <p:blipFill>
          <a:blip r:embed="rId13"/>
          <a:stretch/>
        </p:blipFill>
        <p:spPr>
          <a:xfrm>
            <a:off x="2373480" y="4509360"/>
            <a:ext cx="826200" cy="826200"/>
          </a:xfrm>
          <a:prstGeom prst="rect">
            <a:avLst/>
          </a:prstGeom>
          <a:ln>
            <a:noFill/>
          </a:ln>
        </p:spPr>
      </p:pic>
      <p:pic>
        <p:nvPicPr>
          <p:cNvPr id="4858" name="Picture 127"/>
          <p:cNvPicPr/>
          <p:nvPr/>
        </p:nvPicPr>
        <p:blipFill>
          <a:blip r:embed="rId14"/>
          <a:stretch/>
        </p:blipFill>
        <p:spPr>
          <a:xfrm>
            <a:off x="4194360" y="316728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4859" name="Picture 128"/>
          <p:cNvPicPr/>
          <p:nvPr/>
        </p:nvPicPr>
        <p:blipFill>
          <a:blip r:embed="rId15"/>
          <a:stretch/>
        </p:blipFill>
        <p:spPr>
          <a:xfrm>
            <a:off x="5943600" y="4527720"/>
            <a:ext cx="805680" cy="805680"/>
          </a:xfrm>
          <a:prstGeom prst="rect">
            <a:avLst/>
          </a:prstGeom>
          <a:ln>
            <a:noFill/>
          </a:ln>
        </p:spPr>
      </p:pic>
      <p:pic>
        <p:nvPicPr>
          <p:cNvPr id="4860" name="Picture 129"/>
          <p:cNvPicPr/>
          <p:nvPr/>
        </p:nvPicPr>
        <p:blipFill>
          <a:blip r:embed="rId16"/>
          <a:stretch/>
        </p:blipFill>
        <p:spPr>
          <a:xfrm>
            <a:off x="4194000" y="4509360"/>
            <a:ext cx="789840" cy="789840"/>
          </a:xfrm>
          <a:prstGeom prst="rect">
            <a:avLst/>
          </a:prstGeom>
          <a:ln>
            <a:noFill/>
          </a:ln>
        </p:spPr>
      </p:pic>
      <p:pic>
        <p:nvPicPr>
          <p:cNvPr id="4861" name="Picture 130"/>
          <p:cNvPicPr/>
          <p:nvPr/>
        </p:nvPicPr>
        <p:blipFill>
          <a:blip r:embed="rId17"/>
          <a:stretch/>
        </p:blipFill>
        <p:spPr>
          <a:xfrm>
            <a:off x="7620120" y="4443480"/>
            <a:ext cx="966240" cy="966240"/>
          </a:xfrm>
          <a:prstGeom prst="rect">
            <a:avLst/>
          </a:prstGeom>
          <a:ln>
            <a:noFill/>
          </a:ln>
        </p:spPr>
      </p:pic>
      <p:pic>
        <p:nvPicPr>
          <p:cNvPr id="4862" name="Picture 131"/>
          <p:cNvPicPr/>
          <p:nvPr/>
        </p:nvPicPr>
        <p:blipFill>
          <a:blip r:embed="rId18"/>
          <a:stretch/>
        </p:blipFill>
        <p:spPr>
          <a:xfrm>
            <a:off x="2376360" y="5791320"/>
            <a:ext cx="823320" cy="823320"/>
          </a:xfrm>
          <a:prstGeom prst="rect">
            <a:avLst/>
          </a:prstGeom>
          <a:ln>
            <a:noFill/>
          </a:ln>
        </p:spPr>
      </p:pic>
      <p:pic>
        <p:nvPicPr>
          <p:cNvPr id="4863" name="Picture 132"/>
          <p:cNvPicPr/>
          <p:nvPr/>
        </p:nvPicPr>
        <p:blipFill>
          <a:blip r:embed="rId19"/>
          <a:stretch/>
        </p:blipFill>
        <p:spPr>
          <a:xfrm>
            <a:off x="4194000" y="587376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864" name="Picture 133"/>
          <p:cNvPicPr/>
          <p:nvPr/>
        </p:nvPicPr>
        <p:blipFill>
          <a:blip r:embed="rId20"/>
          <a:stretch/>
        </p:blipFill>
        <p:spPr>
          <a:xfrm>
            <a:off x="7713720" y="5880960"/>
            <a:ext cx="818280" cy="818280"/>
          </a:xfrm>
          <a:prstGeom prst="rect">
            <a:avLst/>
          </a:prstGeom>
          <a:ln>
            <a:noFill/>
          </a:ln>
        </p:spPr>
      </p:pic>
      <p:pic>
        <p:nvPicPr>
          <p:cNvPr id="4865" name="Picture 134"/>
          <p:cNvPicPr/>
          <p:nvPr/>
        </p:nvPicPr>
        <p:blipFill>
          <a:blip r:embed="rId21"/>
          <a:stretch/>
        </p:blipFill>
        <p:spPr>
          <a:xfrm>
            <a:off x="5919840" y="5843520"/>
            <a:ext cx="785160" cy="785160"/>
          </a:xfrm>
          <a:prstGeom prst="rect">
            <a:avLst/>
          </a:prstGeom>
          <a:ln>
            <a:noFill/>
          </a:ln>
        </p:spPr>
      </p:pic>
      <p:sp>
        <p:nvSpPr>
          <p:cNvPr id="4866" name="CustomShape 4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gardening</a:t>
            </a:r>
            <a:endParaRPr lang="en-US" dirty="0"/>
          </a:p>
        </p:txBody>
      </p:sp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7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8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69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0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1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2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3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4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5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6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7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8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79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0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1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2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3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8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890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football</a:t>
            </a:r>
            <a:endParaRPr/>
          </a:p>
        </p:txBody>
      </p:sp>
      <p:sp>
        <p:nvSpPr>
          <p:cNvPr id="4891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rugby</a:t>
            </a:r>
            <a:endParaRPr/>
          </a:p>
        </p:txBody>
      </p:sp>
      <p:sp>
        <p:nvSpPr>
          <p:cNvPr id="4892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cycling</a:t>
            </a:r>
            <a:endParaRPr/>
          </a:p>
        </p:txBody>
      </p:sp>
      <p:sp>
        <p:nvSpPr>
          <p:cNvPr id="4893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boccia</a:t>
            </a:r>
            <a:endParaRPr/>
          </a:p>
        </p:txBody>
      </p:sp>
      <p:sp>
        <p:nvSpPr>
          <p:cNvPr id="4894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motor sport</a:t>
            </a:r>
            <a:endParaRPr/>
          </a:p>
        </p:txBody>
      </p:sp>
      <p:sp>
        <p:nvSpPr>
          <p:cNvPr id="4895" name="CustomShape 29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bowling</a:t>
            </a:r>
            <a:endParaRPr/>
          </a:p>
        </p:txBody>
      </p:sp>
      <p:sp>
        <p:nvSpPr>
          <p:cNvPr id="4896" name="CustomShape 30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golf</a:t>
            </a:r>
            <a:endParaRPr/>
          </a:p>
        </p:txBody>
      </p:sp>
      <p:sp>
        <p:nvSpPr>
          <p:cNvPr id="4897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fishing</a:t>
            </a:r>
            <a:endParaRPr/>
          </a:p>
        </p:txBody>
      </p:sp>
      <p:sp>
        <p:nvSpPr>
          <p:cNvPr id="4898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4899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tennis</a:t>
            </a:r>
            <a:endParaRPr/>
          </a:p>
        </p:txBody>
      </p:sp>
      <p:sp>
        <p:nvSpPr>
          <p:cNvPr id="4900" name="CustomShape 3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horse riding</a:t>
            </a:r>
            <a:endParaRPr/>
          </a:p>
        </p:txBody>
      </p:sp>
      <p:sp>
        <p:nvSpPr>
          <p:cNvPr id="490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4905" name="CustomShape 3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907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08" name="CustomShape 39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skiing</a:t>
            </a:r>
            <a:endParaRPr/>
          </a:p>
        </p:txBody>
      </p:sp>
      <p:sp>
        <p:nvSpPr>
          <p:cNvPr id="4909" name="CustomShape 40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dancing</a:t>
            </a:r>
            <a:endParaRPr/>
          </a:p>
        </p:txBody>
      </p:sp>
      <p:sp>
        <p:nvSpPr>
          <p:cNvPr id="4910" name="CustomShape 4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gymnastics</a:t>
            </a:r>
            <a:endParaRPr/>
          </a:p>
        </p:txBody>
      </p:sp>
      <p:sp>
        <p:nvSpPr>
          <p:cNvPr id="4911" name="CustomShape 42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athletics</a:t>
            </a:r>
            <a:endParaRPr/>
          </a:p>
        </p:txBody>
      </p:sp>
      <p:sp>
        <p:nvSpPr>
          <p:cNvPr id="4912" name="CustomShape 43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judo</a:t>
            </a:r>
            <a:endParaRPr/>
          </a:p>
        </p:txBody>
      </p:sp>
      <p:sp>
        <p:nvSpPr>
          <p:cNvPr id="4913" name="CustomShape 4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outdoor sport</a:t>
            </a:r>
            <a:endParaRPr/>
          </a:p>
        </p:txBody>
      </p:sp>
      <p:sp>
        <p:nvSpPr>
          <p:cNvPr id="4914" name="CustomShape 45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sports</a:t>
            </a:r>
            <a:endParaRPr/>
          </a:p>
        </p:txBody>
      </p:sp>
      <p:pic>
        <p:nvPicPr>
          <p:cNvPr id="4915" name="Picture 90"/>
          <p:cNvPicPr/>
          <p:nvPr/>
        </p:nvPicPr>
        <p:blipFill>
          <a:blip r:embed="rId4"/>
          <a:stretch/>
        </p:blipFill>
        <p:spPr>
          <a:xfrm>
            <a:off x="2359440" y="1942200"/>
            <a:ext cx="843120" cy="843120"/>
          </a:xfrm>
          <a:prstGeom prst="rect">
            <a:avLst/>
          </a:prstGeom>
          <a:ln>
            <a:noFill/>
          </a:ln>
        </p:spPr>
      </p:pic>
      <p:pic>
        <p:nvPicPr>
          <p:cNvPr id="4916" name="Picture 96"/>
          <p:cNvPicPr/>
          <p:nvPr/>
        </p:nvPicPr>
        <p:blipFill>
          <a:blip r:embed="rId5"/>
          <a:stretch/>
        </p:blipFill>
        <p:spPr>
          <a:xfrm>
            <a:off x="2811600" y="1726920"/>
            <a:ext cx="654840" cy="654840"/>
          </a:xfrm>
          <a:prstGeom prst="rect">
            <a:avLst/>
          </a:prstGeom>
          <a:ln>
            <a:noFill/>
          </a:ln>
        </p:spPr>
      </p:pic>
      <p:pic>
        <p:nvPicPr>
          <p:cNvPr id="4917" name="Picture 98"/>
          <p:cNvPicPr/>
          <p:nvPr/>
        </p:nvPicPr>
        <p:blipFill>
          <a:blip r:embed="rId6"/>
          <a:stretch/>
        </p:blipFill>
        <p:spPr>
          <a:xfrm>
            <a:off x="2054880" y="1720440"/>
            <a:ext cx="537840" cy="537840"/>
          </a:xfrm>
          <a:prstGeom prst="rect">
            <a:avLst/>
          </a:prstGeom>
          <a:ln>
            <a:noFill/>
          </a:ln>
        </p:spPr>
      </p:pic>
      <p:pic>
        <p:nvPicPr>
          <p:cNvPr id="4918" name="Picture 99"/>
          <p:cNvPicPr/>
          <p:nvPr/>
        </p:nvPicPr>
        <p:blipFill>
          <a:blip r:embed="rId6"/>
          <a:stretch/>
        </p:blipFill>
        <p:spPr>
          <a:xfrm>
            <a:off x="7676280" y="1823040"/>
            <a:ext cx="870840" cy="870840"/>
          </a:xfrm>
          <a:prstGeom prst="rect">
            <a:avLst/>
          </a:prstGeom>
          <a:ln>
            <a:noFill/>
          </a:ln>
        </p:spPr>
      </p:pic>
      <p:pic>
        <p:nvPicPr>
          <p:cNvPr id="4919" name="Picture 100"/>
          <p:cNvPicPr/>
          <p:nvPr/>
        </p:nvPicPr>
        <p:blipFill>
          <a:blip r:embed="rId7"/>
          <a:stretch/>
        </p:blipFill>
        <p:spPr>
          <a:xfrm>
            <a:off x="7668720" y="4460760"/>
            <a:ext cx="931320" cy="931320"/>
          </a:xfrm>
          <a:prstGeom prst="rect">
            <a:avLst/>
          </a:prstGeom>
          <a:ln>
            <a:noFill/>
          </a:ln>
        </p:spPr>
      </p:pic>
      <p:pic>
        <p:nvPicPr>
          <p:cNvPr id="4920" name="Picture 101"/>
          <p:cNvPicPr/>
          <p:nvPr/>
        </p:nvPicPr>
        <p:blipFill>
          <a:blip r:embed="rId8"/>
          <a:stretch/>
        </p:blipFill>
        <p:spPr>
          <a:xfrm>
            <a:off x="5791320" y="4343400"/>
            <a:ext cx="1218600" cy="1218600"/>
          </a:xfrm>
          <a:prstGeom prst="rect">
            <a:avLst/>
          </a:prstGeom>
          <a:ln>
            <a:noFill/>
          </a:ln>
        </p:spPr>
      </p:pic>
      <p:pic>
        <p:nvPicPr>
          <p:cNvPr id="4921" name="Picture 102"/>
          <p:cNvPicPr/>
          <p:nvPr/>
        </p:nvPicPr>
        <p:blipFill>
          <a:blip r:embed="rId9"/>
          <a:stretch/>
        </p:blipFill>
        <p:spPr>
          <a:xfrm>
            <a:off x="4191120" y="4460760"/>
            <a:ext cx="796320" cy="796320"/>
          </a:xfrm>
          <a:prstGeom prst="rect">
            <a:avLst/>
          </a:prstGeom>
          <a:ln>
            <a:noFill/>
          </a:ln>
        </p:spPr>
      </p:pic>
      <p:pic>
        <p:nvPicPr>
          <p:cNvPr id="4922" name="Picture 103"/>
          <p:cNvPicPr/>
          <p:nvPr/>
        </p:nvPicPr>
        <p:blipFill>
          <a:blip r:embed="rId10"/>
          <a:stretch/>
        </p:blipFill>
        <p:spPr>
          <a:xfrm>
            <a:off x="2382840" y="4440240"/>
            <a:ext cx="816840" cy="816840"/>
          </a:xfrm>
          <a:prstGeom prst="rect">
            <a:avLst/>
          </a:prstGeom>
          <a:ln>
            <a:noFill/>
          </a:ln>
        </p:spPr>
      </p:pic>
      <p:pic>
        <p:nvPicPr>
          <p:cNvPr id="4923" name="Picture 104"/>
          <p:cNvPicPr/>
          <p:nvPr/>
        </p:nvPicPr>
        <p:blipFill>
          <a:blip r:embed="rId11"/>
          <a:stretch/>
        </p:blipFill>
        <p:spPr>
          <a:xfrm>
            <a:off x="539640" y="4529520"/>
            <a:ext cx="754920" cy="754920"/>
          </a:xfrm>
          <a:prstGeom prst="rect">
            <a:avLst/>
          </a:prstGeom>
          <a:ln>
            <a:noFill/>
          </a:ln>
        </p:spPr>
      </p:pic>
      <p:pic>
        <p:nvPicPr>
          <p:cNvPr id="4924" name="Picture 105"/>
          <p:cNvPicPr/>
          <p:nvPr/>
        </p:nvPicPr>
        <p:blipFill>
          <a:blip r:embed="rId12"/>
          <a:stretch/>
        </p:blipFill>
        <p:spPr>
          <a:xfrm>
            <a:off x="465840" y="5826600"/>
            <a:ext cx="807480" cy="807480"/>
          </a:xfrm>
          <a:prstGeom prst="rect">
            <a:avLst/>
          </a:prstGeom>
          <a:ln>
            <a:noFill/>
          </a:ln>
        </p:spPr>
      </p:pic>
      <p:pic>
        <p:nvPicPr>
          <p:cNvPr id="4925" name="Picture 106"/>
          <p:cNvPicPr/>
          <p:nvPr/>
        </p:nvPicPr>
        <p:blipFill>
          <a:blip r:embed="rId13"/>
          <a:stretch/>
        </p:blipFill>
        <p:spPr>
          <a:xfrm>
            <a:off x="2716200" y="5715000"/>
            <a:ext cx="788400" cy="788400"/>
          </a:xfrm>
          <a:prstGeom prst="rect">
            <a:avLst/>
          </a:prstGeom>
          <a:ln>
            <a:noFill/>
          </a:ln>
        </p:spPr>
      </p:pic>
      <p:pic>
        <p:nvPicPr>
          <p:cNvPr id="4926" name="Picture 112"/>
          <p:cNvPicPr/>
          <p:nvPr/>
        </p:nvPicPr>
        <p:blipFill>
          <a:blip r:embed="rId14"/>
          <a:stretch/>
        </p:blipFill>
        <p:spPr>
          <a:xfrm>
            <a:off x="5950080" y="5826600"/>
            <a:ext cx="829080" cy="829080"/>
          </a:xfrm>
          <a:prstGeom prst="rect">
            <a:avLst/>
          </a:prstGeom>
          <a:ln>
            <a:noFill/>
          </a:ln>
        </p:spPr>
      </p:pic>
      <p:pic>
        <p:nvPicPr>
          <p:cNvPr id="4927" name="Picture 113"/>
          <p:cNvPicPr/>
          <p:nvPr/>
        </p:nvPicPr>
        <p:blipFill>
          <a:blip r:embed="rId15"/>
          <a:stretch/>
        </p:blipFill>
        <p:spPr>
          <a:xfrm>
            <a:off x="4179960" y="1820880"/>
            <a:ext cx="783360" cy="783360"/>
          </a:xfrm>
          <a:prstGeom prst="rect">
            <a:avLst/>
          </a:prstGeom>
          <a:ln>
            <a:noFill/>
          </a:ln>
        </p:spPr>
      </p:pic>
      <p:pic>
        <p:nvPicPr>
          <p:cNvPr id="4928" name="Picture 114"/>
          <p:cNvPicPr/>
          <p:nvPr/>
        </p:nvPicPr>
        <p:blipFill>
          <a:blip r:embed="rId16"/>
          <a:stretch/>
        </p:blipFill>
        <p:spPr>
          <a:xfrm>
            <a:off x="2614680" y="3318120"/>
            <a:ext cx="851760" cy="851760"/>
          </a:xfrm>
          <a:prstGeom prst="rect">
            <a:avLst/>
          </a:prstGeom>
          <a:ln>
            <a:noFill/>
          </a:ln>
        </p:spPr>
      </p:pic>
      <p:pic>
        <p:nvPicPr>
          <p:cNvPr id="4929" name="Picture 115"/>
          <p:cNvPicPr/>
          <p:nvPr/>
        </p:nvPicPr>
        <p:blipFill>
          <a:blip r:embed="rId17"/>
          <a:stretch/>
        </p:blipFill>
        <p:spPr>
          <a:xfrm>
            <a:off x="2069280" y="2895480"/>
            <a:ext cx="901800" cy="901800"/>
          </a:xfrm>
          <a:prstGeom prst="rect">
            <a:avLst/>
          </a:prstGeom>
          <a:ln>
            <a:noFill/>
          </a:ln>
        </p:spPr>
      </p:pic>
      <p:pic>
        <p:nvPicPr>
          <p:cNvPr id="4930" name="Picture 116"/>
          <p:cNvPicPr/>
          <p:nvPr/>
        </p:nvPicPr>
        <p:blipFill>
          <a:blip r:embed="rId18"/>
          <a:stretch/>
        </p:blipFill>
        <p:spPr>
          <a:xfrm>
            <a:off x="4191120" y="3209040"/>
            <a:ext cx="801000" cy="801000"/>
          </a:xfrm>
          <a:prstGeom prst="rect">
            <a:avLst/>
          </a:prstGeom>
          <a:ln>
            <a:noFill/>
          </a:ln>
        </p:spPr>
      </p:pic>
      <p:pic>
        <p:nvPicPr>
          <p:cNvPr id="4931" name="Picture 117"/>
          <p:cNvPicPr/>
          <p:nvPr/>
        </p:nvPicPr>
        <p:blipFill>
          <a:blip r:embed="rId19"/>
          <a:stretch/>
        </p:blipFill>
        <p:spPr>
          <a:xfrm>
            <a:off x="5857920" y="3114720"/>
            <a:ext cx="953280" cy="953280"/>
          </a:xfrm>
          <a:prstGeom prst="rect">
            <a:avLst/>
          </a:prstGeom>
          <a:ln>
            <a:noFill/>
          </a:ln>
        </p:spPr>
      </p:pic>
      <p:pic>
        <p:nvPicPr>
          <p:cNvPr id="4932" name="Picture 118"/>
          <p:cNvPicPr/>
          <p:nvPr/>
        </p:nvPicPr>
        <p:blipFill>
          <a:blip r:embed="rId5"/>
          <a:stretch/>
        </p:blipFill>
        <p:spPr>
          <a:xfrm>
            <a:off x="3880800" y="58723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4933" name="Picture 135"/>
          <p:cNvPicPr/>
          <p:nvPr/>
        </p:nvPicPr>
        <p:blipFill>
          <a:blip r:embed="rId20"/>
          <a:stretch/>
        </p:blipFill>
        <p:spPr>
          <a:xfrm>
            <a:off x="5950080" y="179064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4934" name="Picture 136"/>
          <p:cNvPicPr/>
          <p:nvPr/>
        </p:nvPicPr>
        <p:blipFill>
          <a:blip r:embed="rId21"/>
          <a:stretch/>
        </p:blipFill>
        <p:spPr>
          <a:xfrm>
            <a:off x="539640" y="31147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35" name="Picture 137"/>
          <p:cNvPicPr/>
          <p:nvPr/>
        </p:nvPicPr>
        <p:blipFill>
          <a:blip r:embed="rId22"/>
          <a:stretch/>
        </p:blipFill>
        <p:spPr>
          <a:xfrm>
            <a:off x="7676280" y="308628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4936" name="Picture 138"/>
          <p:cNvPicPr/>
          <p:nvPr/>
        </p:nvPicPr>
        <p:blipFill>
          <a:blip r:embed="rId13"/>
          <a:stretch/>
        </p:blipFill>
        <p:spPr>
          <a:xfrm>
            <a:off x="2165760" y="5739480"/>
            <a:ext cx="916200" cy="916200"/>
          </a:xfrm>
          <a:prstGeom prst="rect">
            <a:avLst/>
          </a:prstGeom>
          <a:ln>
            <a:noFill/>
          </a:ln>
        </p:spPr>
      </p:pic>
      <p:sp>
        <p:nvSpPr>
          <p:cNvPr id="4937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sports</a:t>
            </a:r>
            <a:endParaRPr lang="en-US" dirty="0"/>
          </a:p>
        </p:txBody>
      </p:sp>
      <p:sp>
        <p:nvSpPr>
          <p:cNvPr id="74" name="CustomShape 38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ustomShape 1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" name="CustomShape 3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6" name="CustomShape 4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" name="CustomShape 5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0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5" name="CustomShape 13">
            <a:hlinkClick r:id="rId3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" name="CustomShape 14">
            <a:hlinkClick r:id="rId4" action="ppaction://hlinkfile"/>
          </p:cNvPr>
          <p:cNvSpPr/>
          <p:nvPr/>
        </p:nvSpPr>
        <p:spPr>
          <a:xfrm>
            <a:off x="7340760" y="286776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" name="CustomShape 15">
            <a:hlinkClick r:id="rId5" action="ppaction://hlinkfile"/>
          </p:cNvPr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" name="CustomShape 16">
            <a:hlinkClick r:id="rId6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 dirty="0"/>
          </a:p>
        </p:txBody>
      </p:sp>
      <p:sp>
        <p:nvSpPr>
          <p:cNvPr id="594" name="CustomShape 22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who</a:t>
            </a:r>
            <a:endParaRPr dirty="0"/>
          </a:p>
        </p:txBody>
      </p:sp>
      <p:sp>
        <p:nvSpPr>
          <p:cNvPr id="596" name="CustomShape 24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where</a:t>
            </a:r>
            <a:endParaRPr dirty="0"/>
          </a:p>
        </p:txBody>
      </p:sp>
      <p:sp>
        <p:nvSpPr>
          <p:cNvPr id="597" name="CustomShape 25"/>
          <p:cNvSpPr/>
          <p:nvPr/>
        </p:nvSpPr>
        <p:spPr>
          <a:xfrm>
            <a:off x="3772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much?</a:t>
            </a:r>
            <a:endParaRPr dirty="0"/>
          </a:p>
        </p:txBody>
      </p:sp>
      <p:sp>
        <p:nvSpPr>
          <p:cNvPr id="599" name="CustomShape 27"/>
          <p:cNvSpPr/>
          <p:nvPr/>
        </p:nvSpPr>
        <p:spPr>
          <a:xfrm>
            <a:off x="1981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Can I see that?</a:t>
            </a:r>
            <a:endParaRPr dirty="0"/>
          </a:p>
        </p:txBody>
      </p:sp>
      <p:sp>
        <p:nvSpPr>
          <p:cNvPr id="600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that?</a:t>
            </a:r>
            <a:endParaRPr dirty="0"/>
          </a:p>
        </p:txBody>
      </p:sp>
      <p:sp>
        <p:nvSpPr>
          <p:cNvPr id="602" name="CustomShape 30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 dirty="0"/>
          </a:p>
        </p:txBody>
      </p:sp>
      <p:sp>
        <p:nvSpPr>
          <p:cNvPr id="605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06" name="Picture 91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7" name="CustomShape 32"/>
          <p:cNvSpPr/>
          <p:nvPr/>
        </p:nvSpPr>
        <p:spPr>
          <a:xfrm>
            <a:off x="556272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What’s  next?</a:t>
            </a:r>
            <a:endParaRPr dirty="0"/>
          </a:p>
        </p:txBody>
      </p:sp>
      <p:sp>
        <p:nvSpPr>
          <p:cNvPr id="608" name="CustomShape 33"/>
          <p:cNvSpPr/>
          <p:nvPr/>
        </p:nvSpPr>
        <p:spPr>
          <a:xfrm>
            <a:off x="1981080" y="55422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 smtClean="0">
                <a:solidFill>
                  <a:srgbClr val="000000"/>
                </a:solidFill>
                <a:latin typeface="Comic Sans MS"/>
                <a:ea typeface="DejaVu Sans"/>
              </a:rPr>
              <a:t>What </a:t>
            </a: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have you been doing?</a:t>
            </a:r>
            <a:endParaRPr dirty="0"/>
          </a:p>
        </p:txBody>
      </p:sp>
      <p:sp>
        <p:nvSpPr>
          <p:cNvPr id="609" name="CustomShape 34"/>
          <p:cNvSpPr/>
          <p:nvPr/>
        </p:nvSpPr>
        <p:spPr>
          <a:xfrm>
            <a:off x="37720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 do you think?</a:t>
            </a:r>
            <a:endParaRPr dirty="0"/>
          </a:p>
        </p:txBody>
      </p:sp>
      <p:sp>
        <p:nvSpPr>
          <p:cNvPr id="610" name="CustomShape 35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 are you?</a:t>
            </a:r>
            <a:endParaRPr dirty="0"/>
          </a:p>
        </p:txBody>
      </p:sp>
      <p:sp>
        <p:nvSpPr>
          <p:cNvPr id="611" name="CustomShape 36"/>
          <p:cNvSpPr/>
          <p:nvPr/>
        </p:nvSpPr>
        <p:spPr>
          <a:xfrm>
            <a:off x="15228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what</a:t>
            </a:r>
            <a:endParaRPr dirty="0"/>
          </a:p>
        </p:txBody>
      </p:sp>
      <p:pic>
        <p:nvPicPr>
          <p:cNvPr id="612" name="Picture 90"/>
          <p:cNvPicPr/>
          <p:nvPr/>
        </p:nvPicPr>
        <p:blipFill>
          <a:blip r:embed="rId8"/>
          <a:stretch/>
        </p:blipFill>
        <p:spPr>
          <a:xfrm>
            <a:off x="53352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3" name="CustomShape 3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4" name="CustomShape 38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when</a:t>
            </a:r>
            <a:endParaRPr dirty="0"/>
          </a:p>
        </p:txBody>
      </p:sp>
      <p:pic>
        <p:nvPicPr>
          <p:cNvPr id="616" name="Picture 106"/>
          <p:cNvPicPr/>
          <p:nvPr/>
        </p:nvPicPr>
        <p:blipFill>
          <a:blip r:embed="rId9"/>
          <a:stretch/>
        </p:blipFill>
        <p:spPr>
          <a:xfrm>
            <a:off x="411480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617" name="CustomShape 39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8" name="CustomShape 40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why</a:t>
            </a:r>
            <a:endParaRPr dirty="0"/>
          </a:p>
        </p:txBody>
      </p:sp>
      <p:pic>
        <p:nvPicPr>
          <p:cNvPr id="619" name="Picture 108"/>
          <p:cNvPicPr/>
          <p:nvPr/>
        </p:nvPicPr>
        <p:blipFill>
          <a:blip r:embed="rId10"/>
          <a:stretch/>
        </p:blipFill>
        <p:spPr>
          <a:xfrm>
            <a:off x="415908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20" name="Picture 110"/>
          <p:cNvPicPr/>
          <p:nvPr/>
        </p:nvPicPr>
        <p:blipFill>
          <a:blip r:embed="rId11"/>
          <a:stretch/>
        </p:blipFill>
        <p:spPr>
          <a:xfrm>
            <a:off x="5969160" y="312156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621" name="CustomShape 41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which</a:t>
            </a:r>
            <a:endParaRPr dirty="0"/>
          </a:p>
        </p:txBody>
      </p:sp>
      <p:pic>
        <p:nvPicPr>
          <p:cNvPr id="622" name="Picture 112"/>
          <p:cNvPicPr/>
          <p:nvPr/>
        </p:nvPicPr>
        <p:blipFill>
          <a:blip r:embed="rId12"/>
          <a:stretch/>
        </p:blipFill>
        <p:spPr>
          <a:xfrm>
            <a:off x="2374920" y="3144600"/>
            <a:ext cx="850320" cy="850320"/>
          </a:xfrm>
          <a:prstGeom prst="rect">
            <a:avLst/>
          </a:prstGeom>
          <a:ln>
            <a:noFill/>
          </a:ln>
        </p:spPr>
      </p:pic>
      <p:sp>
        <p:nvSpPr>
          <p:cNvPr id="623" name="CustomShape 4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4" name="CustomShape 43"/>
          <p:cNvSpPr/>
          <p:nvPr/>
        </p:nvSpPr>
        <p:spPr>
          <a:xfrm>
            <a:off x="152280" y="4213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how</a:t>
            </a:r>
            <a:endParaRPr dirty="0"/>
          </a:p>
        </p:txBody>
      </p:sp>
      <p:pic>
        <p:nvPicPr>
          <p:cNvPr id="625" name="Picture 113"/>
          <p:cNvPicPr/>
          <p:nvPr/>
        </p:nvPicPr>
        <p:blipFill>
          <a:blip r:embed="rId13"/>
          <a:stretch/>
        </p:blipFill>
        <p:spPr>
          <a:xfrm>
            <a:off x="520560" y="44830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6" name="Picture 114"/>
          <p:cNvPicPr/>
          <p:nvPr/>
        </p:nvPicPr>
        <p:blipFill>
          <a:blip r:embed="rId13"/>
          <a:stretch/>
        </p:blipFill>
        <p:spPr>
          <a:xfrm>
            <a:off x="3772080" y="444780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27" name="Picture 115"/>
          <p:cNvPicPr/>
          <p:nvPr/>
        </p:nvPicPr>
        <p:blipFill>
          <a:blip r:embed="rId14"/>
          <a:stretch/>
        </p:blipFill>
        <p:spPr>
          <a:xfrm>
            <a:off x="4495680" y="444780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634" name="Picture 124"/>
          <p:cNvPicPr/>
          <p:nvPr/>
        </p:nvPicPr>
        <p:blipFill>
          <a:blip r:embed="rId13"/>
          <a:stretch/>
        </p:blipFill>
        <p:spPr>
          <a:xfrm>
            <a:off x="152280" y="577836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635" name="Picture 125"/>
          <p:cNvPicPr/>
          <p:nvPr/>
        </p:nvPicPr>
        <p:blipFill>
          <a:blip r:embed="rId15"/>
          <a:stretch/>
        </p:blipFill>
        <p:spPr>
          <a:xfrm>
            <a:off x="4191120" y="5819400"/>
            <a:ext cx="785880" cy="785880"/>
          </a:xfrm>
          <a:prstGeom prst="rect">
            <a:avLst/>
          </a:prstGeom>
          <a:ln>
            <a:noFill/>
          </a:ln>
        </p:spPr>
      </p:pic>
      <p:pic>
        <p:nvPicPr>
          <p:cNvPr id="636" name="Picture 126"/>
          <p:cNvPicPr/>
          <p:nvPr/>
        </p:nvPicPr>
        <p:blipFill>
          <a:blip r:embed="rId8"/>
          <a:stretch/>
        </p:blipFill>
        <p:spPr>
          <a:xfrm>
            <a:off x="1940400" y="59029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7" name="Picture 127"/>
          <p:cNvPicPr/>
          <p:nvPr/>
        </p:nvPicPr>
        <p:blipFill>
          <a:blip r:embed="rId8"/>
          <a:stretch/>
        </p:blipFill>
        <p:spPr>
          <a:xfrm>
            <a:off x="556776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8" name="Picture 128"/>
          <p:cNvPicPr/>
          <p:nvPr/>
        </p:nvPicPr>
        <p:blipFill>
          <a:blip r:embed="rId8"/>
          <a:stretch/>
        </p:blipFill>
        <p:spPr>
          <a:xfrm>
            <a:off x="3772080" y="5901120"/>
            <a:ext cx="802080" cy="802080"/>
          </a:xfrm>
          <a:prstGeom prst="rect">
            <a:avLst/>
          </a:prstGeom>
          <a:ln>
            <a:noFill/>
          </a:ln>
        </p:spPr>
      </p:pic>
      <p:pic>
        <p:nvPicPr>
          <p:cNvPr id="639" name="Picture 129"/>
          <p:cNvPicPr/>
          <p:nvPr/>
        </p:nvPicPr>
        <p:blipFill>
          <a:blip r:embed="rId16"/>
          <a:stretch/>
        </p:blipFill>
        <p:spPr>
          <a:xfrm>
            <a:off x="6147360" y="5842800"/>
            <a:ext cx="862200" cy="862200"/>
          </a:xfrm>
          <a:prstGeom prst="rect">
            <a:avLst/>
          </a:prstGeom>
          <a:ln>
            <a:noFill/>
          </a:ln>
        </p:spPr>
      </p:pic>
      <p:pic>
        <p:nvPicPr>
          <p:cNvPr id="640" name="Picture 130"/>
          <p:cNvPicPr/>
          <p:nvPr/>
        </p:nvPicPr>
        <p:blipFill>
          <a:blip r:embed="rId17"/>
          <a:stretch/>
        </p:blipFill>
        <p:spPr>
          <a:xfrm>
            <a:off x="4711680" y="5901120"/>
            <a:ext cx="634320" cy="634320"/>
          </a:xfrm>
          <a:prstGeom prst="rect">
            <a:avLst/>
          </a:prstGeom>
          <a:ln>
            <a:noFill/>
          </a:ln>
        </p:spPr>
      </p:pic>
      <p:pic>
        <p:nvPicPr>
          <p:cNvPr id="641" name="Picture 131"/>
          <p:cNvPicPr/>
          <p:nvPr/>
        </p:nvPicPr>
        <p:blipFill>
          <a:blip r:embed="rId18"/>
          <a:stretch/>
        </p:blipFill>
        <p:spPr>
          <a:xfrm>
            <a:off x="2743200" y="5930280"/>
            <a:ext cx="774720" cy="774720"/>
          </a:xfrm>
          <a:prstGeom prst="rect">
            <a:avLst/>
          </a:prstGeom>
          <a:ln>
            <a:noFill/>
          </a:ln>
        </p:spPr>
      </p:pic>
      <p:pic>
        <p:nvPicPr>
          <p:cNvPr id="642" name="Picture 132"/>
          <p:cNvPicPr/>
          <p:nvPr/>
        </p:nvPicPr>
        <p:blipFill>
          <a:blip r:embed="rId15"/>
          <a:stretch/>
        </p:blipFill>
        <p:spPr>
          <a:xfrm>
            <a:off x="965880" y="5842800"/>
            <a:ext cx="785880" cy="785880"/>
          </a:xfrm>
          <a:prstGeom prst="rect">
            <a:avLst/>
          </a:prstGeom>
          <a:ln>
            <a:noFill/>
          </a:ln>
        </p:spPr>
      </p:pic>
      <p:sp>
        <p:nvSpPr>
          <p:cNvPr id="643" name="CustomShape 48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Questions</a:t>
            </a:r>
            <a:endParaRPr dirty="0"/>
          </a:p>
        </p:txBody>
      </p:sp>
      <p:sp>
        <p:nvSpPr>
          <p:cNvPr id="644" name="CustomShape 49"/>
          <p:cNvSpPr/>
          <p:nvPr/>
        </p:nvSpPr>
        <p:spPr>
          <a:xfrm flipH="1">
            <a:off x="2513880" y="1600200"/>
            <a:ext cx="3344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</a:t>
            </a:r>
            <a:r>
              <a:rPr lang="en-US" dirty="0" smtClean="0"/>
              <a:t>uestions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940" y="1841984"/>
            <a:ext cx="459760" cy="75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5" r="6992"/>
          <a:stretch/>
        </p:blipFill>
        <p:spPr>
          <a:xfrm>
            <a:off x="7396480" y="1616592"/>
            <a:ext cx="1483360" cy="963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2" r="8148"/>
          <a:stretch/>
        </p:blipFill>
        <p:spPr>
          <a:xfrm>
            <a:off x="7416800" y="2967576"/>
            <a:ext cx="1442720" cy="9631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5" r="12315"/>
          <a:stretch/>
        </p:blipFill>
        <p:spPr>
          <a:xfrm>
            <a:off x="7426960" y="4293816"/>
            <a:ext cx="1432560" cy="969264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23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24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708" y="1754448"/>
            <a:ext cx="1054608" cy="7254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960" y="5769000"/>
            <a:ext cx="128016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337" y="4339896"/>
            <a:ext cx="1115568" cy="9387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8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39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3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4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5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6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7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8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9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0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1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2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3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4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5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4961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material</a:t>
            </a:r>
            <a:endParaRPr/>
          </a:p>
        </p:txBody>
      </p:sp>
      <p:sp>
        <p:nvSpPr>
          <p:cNvPr id="4962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wood</a:t>
            </a:r>
            <a:endParaRPr/>
          </a:p>
        </p:txBody>
      </p:sp>
      <p:sp>
        <p:nvSpPr>
          <p:cNvPr id="4963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plastic</a:t>
            </a:r>
            <a:endParaRPr/>
          </a:p>
        </p:txBody>
      </p:sp>
      <p:sp>
        <p:nvSpPr>
          <p:cNvPr id="4964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metal</a:t>
            </a:r>
            <a:endParaRPr/>
          </a:p>
        </p:txBody>
      </p:sp>
      <p:sp>
        <p:nvSpPr>
          <p:cNvPr id="4965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glass</a:t>
            </a:r>
            <a:endParaRPr/>
          </a:p>
        </p:txBody>
      </p:sp>
      <p:sp>
        <p:nvSpPr>
          <p:cNvPr id="4966" name="CustomShape 29"/>
          <p:cNvSpPr/>
          <p:nvPr/>
        </p:nvSpPr>
        <p:spPr>
          <a:xfrm>
            <a:off x="19861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sponge</a:t>
            </a:r>
            <a:endParaRPr/>
          </a:p>
        </p:txBody>
      </p:sp>
      <p:pic>
        <p:nvPicPr>
          <p:cNvPr id="497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4974" name="CustomShape 34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fabric</a:t>
            </a:r>
            <a:endParaRPr/>
          </a:p>
        </p:txBody>
      </p:sp>
      <p:sp>
        <p:nvSpPr>
          <p:cNvPr id="4975" name="CustomShape 35"/>
          <p:cNvSpPr/>
          <p:nvPr/>
        </p:nvSpPr>
        <p:spPr>
          <a:xfrm>
            <a:off x="734076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paper</a:t>
            </a:r>
            <a:endParaRPr/>
          </a:p>
        </p:txBody>
      </p:sp>
      <p:pic>
        <p:nvPicPr>
          <p:cNvPr id="4976" name="Picture 64"/>
          <p:cNvPicPr/>
          <p:nvPr/>
        </p:nvPicPr>
        <p:blipFill>
          <a:blip r:embed="rId4"/>
          <a:stretch/>
        </p:blipFill>
        <p:spPr>
          <a:xfrm>
            <a:off x="8001000" y="45237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977" name="Picture 65"/>
          <p:cNvPicPr/>
          <p:nvPr/>
        </p:nvPicPr>
        <p:blipFill>
          <a:blip r:embed="rId5"/>
          <a:stretch/>
        </p:blipFill>
        <p:spPr>
          <a:xfrm>
            <a:off x="7465320" y="4572000"/>
            <a:ext cx="687240" cy="687240"/>
          </a:xfrm>
          <a:prstGeom prst="rect">
            <a:avLst/>
          </a:prstGeom>
          <a:ln>
            <a:noFill/>
          </a:ln>
        </p:spPr>
      </p:pic>
      <p:pic>
        <p:nvPicPr>
          <p:cNvPr id="4978" name="Picture 66"/>
          <p:cNvPicPr/>
          <p:nvPr/>
        </p:nvPicPr>
        <p:blipFill>
          <a:blip r:embed="rId6"/>
          <a:stretch/>
        </p:blipFill>
        <p:spPr>
          <a:xfrm>
            <a:off x="2884320" y="1741320"/>
            <a:ext cx="696240" cy="696240"/>
          </a:xfrm>
          <a:prstGeom prst="rect">
            <a:avLst/>
          </a:prstGeom>
          <a:ln>
            <a:noFill/>
          </a:ln>
        </p:spPr>
      </p:pic>
      <p:pic>
        <p:nvPicPr>
          <p:cNvPr id="4979" name="Picture 71"/>
          <p:cNvPicPr/>
          <p:nvPr/>
        </p:nvPicPr>
        <p:blipFill>
          <a:blip r:embed="rId7"/>
          <a:stretch/>
        </p:blipFill>
        <p:spPr>
          <a:xfrm>
            <a:off x="5921280" y="1752480"/>
            <a:ext cx="936000" cy="936000"/>
          </a:xfrm>
          <a:prstGeom prst="rect">
            <a:avLst/>
          </a:prstGeom>
          <a:ln>
            <a:noFill/>
          </a:ln>
        </p:spPr>
      </p:pic>
      <p:pic>
        <p:nvPicPr>
          <p:cNvPr id="4980" name="Picture 72"/>
          <p:cNvPicPr/>
          <p:nvPr/>
        </p:nvPicPr>
        <p:blipFill>
          <a:blip r:embed="rId8"/>
          <a:stretch/>
        </p:blipFill>
        <p:spPr>
          <a:xfrm>
            <a:off x="7559280" y="1523880"/>
            <a:ext cx="1203120" cy="1203120"/>
          </a:xfrm>
          <a:prstGeom prst="rect">
            <a:avLst/>
          </a:prstGeom>
          <a:ln>
            <a:noFill/>
          </a:ln>
        </p:spPr>
      </p:pic>
      <p:pic>
        <p:nvPicPr>
          <p:cNvPr id="4981" name="Picture 90"/>
          <p:cNvPicPr/>
          <p:nvPr/>
        </p:nvPicPr>
        <p:blipFill>
          <a:blip r:embed="rId9"/>
          <a:stretch/>
        </p:blipFill>
        <p:spPr>
          <a:xfrm>
            <a:off x="533520" y="309636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4982" name="Picture 92"/>
          <p:cNvPicPr/>
          <p:nvPr/>
        </p:nvPicPr>
        <p:blipFill>
          <a:blip r:embed="rId10"/>
          <a:stretch/>
        </p:blipFill>
        <p:spPr>
          <a:xfrm>
            <a:off x="2362320" y="3126600"/>
            <a:ext cx="810360" cy="810360"/>
          </a:xfrm>
          <a:prstGeom prst="rect">
            <a:avLst/>
          </a:prstGeom>
          <a:ln>
            <a:noFill/>
          </a:ln>
        </p:spPr>
      </p:pic>
      <p:pic>
        <p:nvPicPr>
          <p:cNvPr id="4983" name="Picture 93"/>
          <p:cNvPicPr/>
          <p:nvPr/>
        </p:nvPicPr>
        <p:blipFill>
          <a:blip r:embed="rId11"/>
          <a:stretch/>
        </p:blipFill>
        <p:spPr>
          <a:xfrm>
            <a:off x="4038480" y="3048120"/>
            <a:ext cx="978120" cy="978120"/>
          </a:xfrm>
          <a:prstGeom prst="rect">
            <a:avLst/>
          </a:prstGeom>
          <a:ln>
            <a:noFill/>
          </a:ln>
        </p:spPr>
      </p:pic>
      <p:pic>
        <p:nvPicPr>
          <p:cNvPr id="4984" name="Picture 94"/>
          <p:cNvPicPr/>
          <p:nvPr/>
        </p:nvPicPr>
        <p:blipFill>
          <a:blip r:embed="rId8"/>
          <a:stretch/>
        </p:blipFill>
        <p:spPr>
          <a:xfrm>
            <a:off x="1981080" y="1676520"/>
            <a:ext cx="845640" cy="845640"/>
          </a:xfrm>
          <a:prstGeom prst="rect">
            <a:avLst/>
          </a:prstGeom>
          <a:ln>
            <a:noFill/>
          </a:ln>
        </p:spPr>
      </p:pic>
      <p:pic>
        <p:nvPicPr>
          <p:cNvPr id="4985" name="Picture 95"/>
          <p:cNvPicPr/>
          <p:nvPr/>
        </p:nvPicPr>
        <p:blipFill>
          <a:blip r:embed="rId7"/>
          <a:stretch/>
        </p:blipFill>
        <p:spPr>
          <a:xfrm>
            <a:off x="2600640" y="2057400"/>
            <a:ext cx="599040" cy="599040"/>
          </a:xfrm>
          <a:prstGeom prst="rect">
            <a:avLst/>
          </a:prstGeom>
          <a:ln>
            <a:noFill/>
          </a:ln>
        </p:spPr>
      </p:pic>
      <p:pic>
        <p:nvPicPr>
          <p:cNvPr id="4986" name="Picture 96"/>
          <p:cNvPicPr/>
          <p:nvPr/>
        </p:nvPicPr>
        <p:blipFill>
          <a:blip r:embed="rId6"/>
          <a:stretch/>
        </p:blipFill>
        <p:spPr>
          <a:xfrm>
            <a:off x="4109400" y="1763640"/>
            <a:ext cx="924840" cy="924840"/>
          </a:xfrm>
          <a:prstGeom prst="rect">
            <a:avLst/>
          </a:prstGeom>
          <a:ln>
            <a:noFill/>
          </a:ln>
        </p:spPr>
      </p:pic>
      <p:pic>
        <p:nvPicPr>
          <p:cNvPr id="4987" name="Picture 97"/>
          <p:cNvPicPr/>
          <p:nvPr/>
        </p:nvPicPr>
        <p:blipFill>
          <a:blip r:embed="rId12"/>
          <a:stretch/>
        </p:blipFill>
        <p:spPr>
          <a:xfrm>
            <a:off x="5943600" y="32004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4988" name="Picture 98"/>
          <p:cNvPicPr/>
          <p:nvPr/>
        </p:nvPicPr>
        <p:blipFill>
          <a:blip r:embed="rId13"/>
          <a:stretch/>
        </p:blipFill>
        <p:spPr>
          <a:xfrm>
            <a:off x="7819560" y="3200400"/>
            <a:ext cx="714240" cy="714240"/>
          </a:xfrm>
          <a:prstGeom prst="rect">
            <a:avLst/>
          </a:prstGeom>
          <a:ln>
            <a:noFill/>
          </a:ln>
        </p:spPr>
      </p:pic>
      <p:sp>
        <p:nvSpPr>
          <p:cNvPr id="4989" name="CustomShape 36"/>
          <p:cNvSpPr/>
          <p:nvPr/>
        </p:nvSpPr>
        <p:spPr>
          <a:xfrm>
            <a:off x="5562720" y="28785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stone</a:t>
            </a:r>
            <a:endParaRPr/>
          </a:p>
        </p:txBody>
      </p:sp>
      <p:sp>
        <p:nvSpPr>
          <p:cNvPr id="4990" name="CustomShape 37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string</a:t>
            </a:r>
            <a:endParaRPr/>
          </a:p>
        </p:txBody>
      </p:sp>
      <p:sp>
        <p:nvSpPr>
          <p:cNvPr id="4992" name="CustomShape 39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</a:t>
            </a:r>
            <a:endParaRPr lang="en-US" dirty="0"/>
          </a:p>
        </p:txBody>
      </p:sp>
      <p:sp>
        <p:nvSpPr>
          <p:cNvPr id="58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2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3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4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5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6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7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8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99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0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1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2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3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4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5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6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7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8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09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0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4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16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cheque book</a:t>
            </a:r>
            <a:endParaRPr/>
          </a:p>
        </p:txBody>
      </p:sp>
      <p:sp>
        <p:nvSpPr>
          <p:cNvPr id="5017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wallet</a:t>
            </a:r>
            <a:endParaRPr/>
          </a:p>
        </p:txBody>
      </p:sp>
      <p:pic>
        <p:nvPicPr>
          <p:cNvPr id="5024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25" name="CustomShape 30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purse</a:t>
            </a:r>
            <a:endParaRPr/>
          </a:p>
        </p:txBody>
      </p:sp>
      <p:sp>
        <p:nvSpPr>
          <p:cNvPr id="5026" name="CustomShape 31"/>
          <p:cNvSpPr/>
          <p:nvPr/>
        </p:nvSpPr>
        <p:spPr>
          <a:xfrm>
            <a:off x="1981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money</a:t>
            </a:r>
            <a:endParaRPr/>
          </a:p>
        </p:txBody>
      </p:sp>
      <p:pic>
        <p:nvPicPr>
          <p:cNvPr id="5027" name="Picture 57"/>
          <p:cNvPicPr/>
          <p:nvPr/>
        </p:nvPicPr>
        <p:blipFill>
          <a:blip r:embed="rId4"/>
          <a:stretch/>
        </p:blipFill>
        <p:spPr>
          <a:xfrm>
            <a:off x="2373840" y="1809360"/>
            <a:ext cx="877320" cy="877320"/>
          </a:xfrm>
          <a:prstGeom prst="rect">
            <a:avLst/>
          </a:prstGeom>
          <a:ln>
            <a:noFill/>
          </a:ln>
        </p:spPr>
      </p:pic>
      <p:pic>
        <p:nvPicPr>
          <p:cNvPr id="5028" name="Picture 60"/>
          <p:cNvPicPr/>
          <p:nvPr/>
        </p:nvPicPr>
        <p:blipFill>
          <a:blip r:embed="rId5"/>
          <a:stretch/>
        </p:blipFill>
        <p:spPr>
          <a:xfrm>
            <a:off x="4114800" y="180936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5029" name="Picture 61"/>
          <p:cNvPicPr/>
          <p:nvPr/>
        </p:nvPicPr>
        <p:blipFill>
          <a:blip r:embed="rId6"/>
          <a:stretch/>
        </p:blipFill>
        <p:spPr>
          <a:xfrm>
            <a:off x="5943600" y="1809360"/>
            <a:ext cx="853200" cy="853200"/>
          </a:xfrm>
          <a:prstGeom prst="rect">
            <a:avLst/>
          </a:prstGeom>
          <a:ln>
            <a:noFill/>
          </a:ln>
        </p:spPr>
      </p:pic>
      <p:pic>
        <p:nvPicPr>
          <p:cNvPr id="5030" name="Picture 62"/>
          <p:cNvPicPr/>
          <p:nvPr/>
        </p:nvPicPr>
        <p:blipFill>
          <a:blip r:embed="rId7"/>
          <a:stretch/>
        </p:blipFill>
        <p:spPr>
          <a:xfrm>
            <a:off x="7668360" y="1809360"/>
            <a:ext cx="878760" cy="878760"/>
          </a:xfrm>
          <a:prstGeom prst="rect">
            <a:avLst/>
          </a:prstGeom>
          <a:ln>
            <a:noFill/>
          </a:ln>
        </p:spPr>
      </p:pic>
      <p:sp>
        <p:nvSpPr>
          <p:cNvPr id="5032" name="CustomShape 3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money</a:t>
            </a:r>
            <a:endParaRPr lang="en-US" dirty="0"/>
          </a:p>
        </p:txBody>
      </p:sp>
      <p:sp>
        <p:nvSpPr>
          <p:cNvPr id="43" name="CustomShape 2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2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2" name="Picture 69"/>
          <p:cNvPicPr/>
          <p:nvPr/>
        </p:nvPicPr>
        <p:blipFill>
          <a:blip r:embed="rId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7" name="Picture 70"/>
          <p:cNvPicPr/>
          <p:nvPr/>
        </p:nvPicPr>
        <p:blipFill>
          <a:blip r:embed="rId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3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4" name="CustomShape 2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5" name="CustomShape 3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6" name="CustomShape 4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7" name="CustomShape 5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8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9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0" name="CustomShape 8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1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2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3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4" name="CustomShape 12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5" name="CustomShape 13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6" name="CustomShape 14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47" name="CustomShape 15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51" name="CustomShape 19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50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060" name="CustomShape 25">
            <a:hlinkClick r:id="rId4" action="ppaction://hlinksldjump"/>
          </p:cNvPr>
          <p:cNvSpPr/>
          <p:nvPr/>
        </p:nvSpPr>
        <p:spPr>
          <a:xfrm>
            <a:off x="556272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1" name="CustomShape 26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gardening</a:t>
            </a:r>
            <a:endParaRPr/>
          </a:p>
        </p:txBody>
      </p:sp>
      <p:pic>
        <p:nvPicPr>
          <p:cNvPr id="5062" name="Picture 46"/>
          <p:cNvPicPr/>
          <p:nvPr/>
        </p:nvPicPr>
        <p:blipFill>
          <a:blip r:embed="rId5"/>
          <a:stretch/>
        </p:blipFill>
        <p:spPr>
          <a:xfrm>
            <a:off x="5702040" y="210312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063" name="Picture 47"/>
          <p:cNvPicPr/>
          <p:nvPr/>
        </p:nvPicPr>
        <p:blipFill>
          <a:blip r:embed="rId6"/>
          <a:stretch/>
        </p:blipFill>
        <p:spPr>
          <a:xfrm>
            <a:off x="6324480" y="181116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064" name="Picture 48"/>
          <p:cNvPicPr/>
          <p:nvPr/>
        </p:nvPicPr>
        <p:blipFill>
          <a:blip r:embed="rId7"/>
          <a:stretch/>
        </p:blipFill>
        <p:spPr>
          <a:xfrm>
            <a:off x="6095880" y="1981080"/>
            <a:ext cx="482040" cy="482040"/>
          </a:xfrm>
          <a:prstGeom prst="rect">
            <a:avLst/>
          </a:prstGeom>
          <a:ln>
            <a:noFill/>
          </a:ln>
        </p:spPr>
      </p:pic>
      <p:sp>
        <p:nvSpPr>
          <p:cNvPr id="5065" name="CustomShape 27">
            <a:hlinkClick r:id="rId8" action="ppaction://hlinksldjump"/>
          </p:cNvPr>
          <p:cNvSpPr/>
          <p:nvPr/>
        </p:nvSpPr>
        <p:spPr>
          <a:xfrm>
            <a:off x="1981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6" name="CustomShape 28"/>
          <p:cNvSpPr/>
          <p:nvPr/>
        </p:nvSpPr>
        <p:spPr>
          <a:xfrm>
            <a:off x="1981080" y="1544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weather</a:t>
            </a:r>
            <a:endParaRPr/>
          </a:p>
        </p:txBody>
      </p:sp>
      <p:sp>
        <p:nvSpPr>
          <p:cNvPr id="5067" name="CustomShape 29">
            <a:hlinkClick r:id="rId9" action="ppaction://hlinksldjump"/>
          </p:cNvPr>
          <p:cNvSpPr/>
          <p:nvPr/>
        </p:nvSpPr>
        <p:spPr>
          <a:xfrm>
            <a:off x="3772080" y="152388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68" name="CustomShape 30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animals</a:t>
            </a:r>
            <a:endParaRPr/>
          </a:p>
        </p:txBody>
      </p:sp>
      <p:pic>
        <p:nvPicPr>
          <p:cNvPr id="5069" name="Picture 58"/>
          <p:cNvPicPr/>
          <p:nvPr/>
        </p:nvPicPr>
        <p:blipFill>
          <a:blip r:embed="rId10"/>
          <a:stretch/>
        </p:blipFill>
        <p:spPr>
          <a:xfrm>
            <a:off x="4533480" y="1773000"/>
            <a:ext cx="723960" cy="723240"/>
          </a:xfrm>
          <a:prstGeom prst="rect">
            <a:avLst/>
          </a:prstGeom>
          <a:ln>
            <a:noFill/>
          </a:ln>
        </p:spPr>
      </p:pic>
      <p:pic>
        <p:nvPicPr>
          <p:cNvPr id="5070" name="Picture 59"/>
          <p:cNvPicPr/>
          <p:nvPr/>
        </p:nvPicPr>
        <p:blipFill>
          <a:blip r:embed="rId11"/>
          <a:stretch/>
        </p:blipFill>
        <p:spPr>
          <a:xfrm>
            <a:off x="4229280" y="2253240"/>
            <a:ext cx="484200" cy="484200"/>
          </a:xfrm>
          <a:prstGeom prst="rect">
            <a:avLst/>
          </a:prstGeom>
          <a:ln>
            <a:noFill/>
          </a:ln>
        </p:spPr>
      </p:pic>
      <p:pic>
        <p:nvPicPr>
          <p:cNvPr id="5071" name="Picture 63"/>
          <p:cNvPicPr/>
          <p:nvPr/>
        </p:nvPicPr>
        <p:blipFill>
          <a:blip r:embed="rId12"/>
          <a:stretch/>
        </p:blipFill>
        <p:spPr>
          <a:xfrm>
            <a:off x="3911040" y="1773000"/>
            <a:ext cx="698040" cy="698040"/>
          </a:xfrm>
          <a:prstGeom prst="rect">
            <a:avLst/>
          </a:prstGeom>
          <a:ln>
            <a:noFill/>
          </a:ln>
        </p:spPr>
      </p:pic>
      <p:pic>
        <p:nvPicPr>
          <p:cNvPr id="5072" name="Picture 64"/>
          <p:cNvPicPr/>
          <p:nvPr/>
        </p:nvPicPr>
        <p:blipFill>
          <a:blip r:embed="rId13"/>
          <a:stretch/>
        </p:blipFill>
        <p:spPr>
          <a:xfrm>
            <a:off x="2095560" y="1869120"/>
            <a:ext cx="809280" cy="809280"/>
          </a:xfrm>
          <a:prstGeom prst="rect">
            <a:avLst/>
          </a:prstGeom>
          <a:ln>
            <a:noFill/>
          </a:ln>
        </p:spPr>
      </p:pic>
      <p:pic>
        <p:nvPicPr>
          <p:cNvPr id="5073" name="Picture 65"/>
          <p:cNvPicPr/>
          <p:nvPr/>
        </p:nvPicPr>
        <p:blipFill>
          <a:blip r:embed="rId14"/>
          <a:stretch/>
        </p:blipFill>
        <p:spPr>
          <a:xfrm>
            <a:off x="2672640" y="1849320"/>
            <a:ext cx="733680" cy="733680"/>
          </a:xfrm>
          <a:prstGeom prst="rect">
            <a:avLst/>
          </a:prstGeom>
          <a:ln>
            <a:noFill/>
          </a:ln>
        </p:spPr>
      </p:pic>
      <p:sp>
        <p:nvSpPr>
          <p:cNvPr id="5075" name="CustomShape 3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nature</a:t>
            </a:r>
            <a:endParaRPr lang="en-US" dirty="0"/>
          </a:p>
        </p:txBody>
      </p:sp>
      <p:sp>
        <p:nvSpPr>
          <p:cNvPr id="46" name="CustomShape 2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3" name="Picture 69"/>
          <p:cNvPicPr/>
          <p:nvPr/>
        </p:nvPicPr>
        <p:blipFill>
          <a:blip r:embed="rId1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6" name="Picture 70"/>
          <p:cNvPicPr/>
          <p:nvPr/>
        </p:nvPicPr>
        <p:blipFill>
          <a:blip r:embed="rId1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6" name="CustomShape 1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7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8" name="CustomShape 3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79" name="CustomShape 4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0" name="CustomShape 5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1" name="CustomShape 6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2" name="CustomShape 7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3" name="CustomShape 8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4" name="CustomShape 9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5" name="CustomShape 10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89" name="CustomShape 14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094" name="CustomShape 1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today</a:t>
            </a:r>
            <a:endParaRPr/>
          </a:p>
        </p:txBody>
      </p:sp>
      <p:sp>
        <p:nvSpPr>
          <p:cNvPr id="5095" name="CustomShape 2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morning</a:t>
            </a:r>
            <a:endParaRPr/>
          </a:p>
        </p:txBody>
      </p:sp>
      <p:sp>
        <p:nvSpPr>
          <p:cNvPr id="5096" name="CustomShape 2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later</a:t>
            </a:r>
            <a:endParaRPr/>
          </a:p>
        </p:txBody>
      </p:sp>
      <p:sp>
        <p:nvSpPr>
          <p:cNvPr id="5097" name="CustomShape 2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late</a:t>
            </a:r>
            <a:endParaRPr/>
          </a:p>
        </p:txBody>
      </p:sp>
      <p:sp>
        <p:nvSpPr>
          <p:cNvPr id="5098" name="CustomShape 2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afternoon</a:t>
            </a:r>
            <a:endParaRPr/>
          </a:p>
        </p:txBody>
      </p:sp>
      <p:sp>
        <p:nvSpPr>
          <p:cNvPr id="5099" name="CustomShape 24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evening</a:t>
            </a:r>
            <a:endParaRPr/>
          </a:p>
        </p:txBody>
      </p:sp>
      <p:sp>
        <p:nvSpPr>
          <p:cNvPr id="5100" name="CustomShape 25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never</a:t>
            </a:r>
            <a:endParaRPr/>
          </a:p>
        </p:txBody>
      </p:sp>
      <p:sp>
        <p:nvSpPr>
          <p:cNvPr id="5101" name="CustomShape 26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ready</a:t>
            </a:r>
            <a:endParaRPr/>
          </a:p>
        </p:txBody>
      </p:sp>
      <p:sp>
        <p:nvSpPr>
          <p:cNvPr id="5102" name="CustomShape 27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hurry</a:t>
            </a:r>
            <a:endParaRPr/>
          </a:p>
        </p:txBody>
      </p:sp>
      <p:sp>
        <p:nvSpPr>
          <p:cNvPr id="5103" name="CustomShape 28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104" name="CustomShape 29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107" name="CustomShape 30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08" name="CustomShape 31"/>
          <p:cNvSpPr/>
          <p:nvPr/>
        </p:nvSpPr>
        <p:spPr>
          <a:xfrm>
            <a:off x="734004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after</a:t>
            </a:r>
            <a:endParaRPr/>
          </a:p>
        </p:txBody>
      </p:sp>
      <p:pic>
        <p:nvPicPr>
          <p:cNvPr id="510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pic>
        <p:nvPicPr>
          <p:cNvPr id="5110" name="Picture 93"/>
          <p:cNvPicPr/>
          <p:nvPr/>
        </p:nvPicPr>
        <p:blipFill>
          <a:blip r:embed="rId4"/>
          <a:srcRect l="52070" r="3339" b="63750"/>
          <a:stretch/>
        </p:blipFill>
        <p:spPr>
          <a:xfrm>
            <a:off x="5601240" y="303336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11" name="CustomShape 32">
            <a:hlinkClick r:id="rId5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2" name="CustomShape 33">
            <a:hlinkClick r:id="rId6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13" name="CustomShape 34">
            <a:hlinkClick r:id="rId7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114" name="Picture 97"/>
          <p:cNvPicPr/>
          <p:nvPr/>
        </p:nvPicPr>
        <p:blipFill>
          <a:blip r:embed="rId8"/>
          <a:stretch/>
        </p:blipFill>
        <p:spPr>
          <a:xfrm>
            <a:off x="4038480" y="160020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115" name="Picture 98"/>
          <p:cNvPicPr/>
          <p:nvPr/>
        </p:nvPicPr>
        <p:blipFill>
          <a:blip r:embed="rId9"/>
          <a:stretch/>
        </p:blipFill>
        <p:spPr>
          <a:xfrm>
            <a:off x="5943600" y="1752480"/>
            <a:ext cx="875520" cy="875520"/>
          </a:xfrm>
          <a:prstGeom prst="rect">
            <a:avLst/>
          </a:prstGeom>
          <a:ln>
            <a:noFill/>
          </a:ln>
        </p:spPr>
      </p:pic>
      <p:sp>
        <p:nvSpPr>
          <p:cNvPr id="5116" name="CustomShape 35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sp>
        <p:nvSpPr>
          <p:cNvPr id="5117" name="CustomShape 36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118" name="CustomShape 37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days</a:t>
            </a:r>
            <a:endParaRPr dirty="0"/>
          </a:p>
        </p:txBody>
      </p:sp>
      <p:pic>
        <p:nvPicPr>
          <p:cNvPr id="5119" name="Picture 102"/>
          <p:cNvPicPr/>
          <p:nvPr/>
        </p:nvPicPr>
        <p:blipFill>
          <a:blip r:embed="rId9"/>
          <a:stretch/>
        </p:blipFill>
        <p:spPr>
          <a:xfrm>
            <a:off x="7696080" y="17780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120" name="Picture 103"/>
          <p:cNvPicPr/>
          <p:nvPr/>
        </p:nvPicPr>
        <p:blipFill>
          <a:blip r:embed="rId10"/>
          <a:stretch/>
        </p:blipFill>
        <p:spPr>
          <a:xfrm rot="2315400">
            <a:off x="7864560" y="2063160"/>
            <a:ext cx="454320" cy="454320"/>
          </a:xfrm>
          <a:prstGeom prst="rect">
            <a:avLst/>
          </a:prstGeom>
          <a:ln>
            <a:noFill/>
          </a:ln>
        </p:spPr>
      </p:pic>
      <p:sp>
        <p:nvSpPr>
          <p:cNvPr id="5121" name="CustomShape 3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2" name="CustomShape 39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yesterday</a:t>
            </a:r>
            <a:endParaRPr dirty="0"/>
          </a:p>
        </p:txBody>
      </p:sp>
      <p:pic>
        <p:nvPicPr>
          <p:cNvPr id="5123" name="Picture 104"/>
          <p:cNvPicPr/>
          <p:nvPr/>
        </p:nvPicPr>
        <p:blipFill>
          <a:blip r:embed="rId11"/>
          <a:srcRect t="18789"/>
          <a:stretch/>
        </p:blipFill>
        <p:spPr>
          <a:xfrm>
            <a:off x="284400" y="3157920"/>
            <a:ext cx="1391400" cy="1128960"/>
          </a:xfrm>
          <a:prstGeom prst="rect">
            <a:avLst/>
          </a:prstGeom>
          <a:ln>
            <a:noFill/>
          </a:ln>
        </p:spPr>
      </p:pic>
      <p:pic>
        <p:nvPicPr>
          <p:cNvPr id="5124" name="Picture 105"/>
          <p:cNvPicPr/>
          <p:nvPr/>
        </p:nvPicPr>
        <p:blipFill>
          <a:blip r:embed="rId12"/>
          <a:stretch/>
        </p:blipFill>
        <p:spPr>
          <a:xfrm>
            <a:off x="2362320" y="312408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25" name="CustomShape 4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26" name="CustomShape 4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tomorrow</a:t>
            </a:r>
            <a:endParaRPr/>
          </a:p>
        </p:txBody>
      </p:sp>
      <p:pic>
        <p:nvPicPr>
          <p:cNvPr id="5127" name="Picture 106"/>
          <p:cNvPicPr/>
          <p:nvPr/>
        </p:nvPicPr>
        <p:blipFill>
          <a:blip r:embed="rId13"/>
          <a:srcRect t="19414" b="20664"/>
          <a:stretch/>
        </p:blipFill>
        <p:spPr>
          <a:xfrm>
            <a:off x="3886200" y="3157920"/>
            <a:ext cx="1345320" cy="804240"/>
          </a:xfrm>
          <a:prstGeom prst="rect">
            <a:avLst/>
          </a:prstGeom>
          <a:ln>
            <a:noFill/>
          </a:ln>
        </p:spPr>
      </p:pic>
      <p:sp>
        <p:nvSpPr>
          <p:cNvPr id="5128" name="CustomShape 42"/>
          <p:cNvSpPr/>
          <p:nvPr/>
        </p:nvSpPr>
        <p:spPr>
          <a:xfrm rot="16200000" flipH="1">
            <a:off x="6321600" y="3389040"/>
            <a:ext cx="575280" cy="266040"/>
          </a:xfrm>
          <a:prstGeom prst="curvedConnector3">
            <a:avLst>
              <a:gd name="adj1" fmla="val 3686"/>
            </a:avLst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129" name="Picture 114"/>
          <p:cNvPicPr/>
          <p:nvPr/>
        </p:nvPicPr>
        <p:blipFill>
          <a:blip r:embed="rId4"/>
          <a:srcRect l="52070" r="3339" b="63750"/>
          <a:stretch/>
        </p:blipFill>
        <p:spPr>
          <a:xfrm>
            <a:off x="7772400" y="3033360"/>
            <a:ext cx="1141560" cy="928800"/>
          </a:xfrm>
          <a:prstGeom prst="rect">
            <a:avLst/>
          </a:prstGeom>
          <a:ln>
            <a:noFill/>
          </a:ln>
        </p:spPr>
      </p:pic>
      <p:pic>
        <p:nvPicPr>
          <p:cNvPr id="5130" name="Picture 115"/>
          <p:cNvPicPr/>
          <p:nvPr/>
        </p:nvPicPr>
        <p:blipFill>
          <a:blip r:embed="rId14"/>
          <a:stretch/>
        </p:blipFill>
        <p:spPr>
          <a:xfrm>
            <a:off x="7340040" y="315792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131" name="Picture 116"/>
          <p:cNvPicPr/>
          <p:nvPr/>
        </p:nvPicPr>
        <p:blipFill>
          <a:blip r:embed="rId4"/>
          <a:srcRect l="52070" r="3339" b="63750"/>
          <a:stretch/>
        </p:blipFill>
        <p:spPr>
          <a:xfrm>
            <a:off x="7544520" y="4328280"/>
            <a:ext cx="1141560" cy="928800"/>
          </a:xfrm>
          <a:prstGeom prst="rect">
            <a:avLst/>
          </a:prstGeom>
          <a:ln>
            <a:noFill/>
          </a:ln>
        </p:spPr>
      </p:pic>
      <p:sp>
        <p:nvSpPr>
          <p:cNvPr id="5132" name="CustomShape 43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33" name="CustomShape 44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now</a:t>
            </a:r>
            <a:endParaRPr/>
          </a:p>
        </p:txBody>
      </p:sp>
      <p:pic>
        <p:nvPicPr>
          <p:cNvPr id="5134" name="Picture 118"/>
          <p:cNvPicPr/>
          <p:nvPr/>
        </p:nvPicPr>
        <p:blipFill>
          <a:blip r:embed="rId15"/>
          <a:stretch/>
        </p:blipFill>
        <p:spPr>
          <a:xfrm>
            <a:off x="5943600" y="4404600"/>
            <a:ext cx="928800" cy="928800"/>
          </a:xfrm>
          <a:prstGeom prst="rect">
            <a:avLst/>
          </a:prstGeom>
          <a:ln>
            <a:noFill/>
          </a:ln>
        </p:spPr>
      </p:pic>
      <p:pic>
        <p:nvPicPr>
          <p:cNvPr id="5135" name="Picture 119"/>
          <p:cNvPicPr/>
          <p:nvPr/>
        </p:nvPicPr>
        <p:blipFill>
          <a:blip r:embed="rId16"/>
          <a:stretch/>
        </p:blipFill>
        <p:spPr>
          <a:xfrm>
            <a:off x="127080" y="4114800"/>
            <a:ext cx="1625040" cy="1625040"/>
          </a:xfrm>
          <a:prstGeom prst="rect">
            <a:avLst/>
          </a:prstGeom>
          <a:ln>
            <a:noFill/>
          </a:ln>
        </p:spPr>
      </p:pic>
      <p:pic>
        <p:nvPicPr>
          <p:cNvPr id="5136" name="Picture 120"/>
          <p:cNvPicPr/>
          <p:nvPr/>
        </p:nvPicPr>
        <p:blipFill>
          <a:blip r:embed="rId17"/>
          <a:stretch/>
        </p:blipFill>
        <p:spPr>
          <a:xfrm>
            <a:off x="2362320" y="5790600"/>
            <a:ext cx="838080" cy="838080"/>
          </a:xfrm>
          <a:prstGeom prst="rect">
            <a:avLst/>
          </a:prstGeom>
          <a:ln>
            <a:noFill/>
          </a:ln>
        </p:spPr>
      </p:pic>
      <p:pic>
        <p:nvPicPr>
          <p:cNvPr id="5137" name="Picture 121"/>
          <p:cNvPicPr/>
          <p:nvPr/>
        </p:nvPicPr>
        <p:blipFill>
          <a:blip r:embed="rId16"/>
          <a:stretch/>
        </p:blipFill>
        <p:spPr>
          <a:xfrm>
            <a:off x="2057040" y="4114800"/>
            <a:ext cx="1625760" cy="1625040"/>
          </a:xfrm>
          <a:prstGeom prst="rect">
            <a:avLst/>
          </a:prstGeom>
          <a:ln>
            <a:noFill/>
          </a:ln>
        </p:spPr>
      </p:pic>
      <p:pic>
        <p:nvPicPr>
          <p:cNvPr id="5138" name="Picture 122"/>
          <p:cNvPicPr/>
          <p:nvPr/>
        </p:nvPicPr>
        <p:blipFill>
          <a:blip r:embed="rId18"/>
          <a:stretch/>
        </p:blipFill>
        <p:spPr>
          <a:xfrm>
            <a:off x="4585320" y="4509360"/>
            <a:ext cx="747720" cy="747720"/>
          </a:xfrm>
          <a:prstGeom prst="rect">
            <a:avLst/>
          </a:prstGeom>
          <a:ln>
            <a:noFill/>
          </a:ln>
        </p:spPr>
      </p:pic>
      <p:sp>
        <p:nvSpPr>
          <p:cNvPr id="5139" name="Line 45"/>
          <p:cNvSpPr/>
          <p:nvPr/>
        </p:nvSpPr>
        <p:spPr>
          <a:xfrm flipH="1" flipV="1">
            <a:off x="3962160" y="5105160"/>
            <a:ext cx="1193760" cy="180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0" name="CustomShape 46"/>
          <p:cNvSpPr/>
          <p:nvPr/>
        </p:nvSpPr>
        <p:spPr>
          <a:xfrm>
            <a:off x="919080" y="4572000"/>
            <a:ext cx="82368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am</a:t>
            </a:r>
            <a:endParaRPr/>
          </a:p>
        </p:txBody>
      </p:sp>
      <p:sp>
        <p:nvSpPr>
          <p:cNvPr id="5141" name="CustomShape 47"/>
          <p:cNvSpPr/>
          <p:nvPr/>
        </p:nvSpPr>
        <p:spPr>
          <a:xfrm>
            <a:off x="2000160" y="458064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2" name="CustomShape 48"/>
          <p:cNvSpPr/>
          <p:nvPr/>
        </p:nvSpPr>
        <p:spPr>
          <a:xfrm>
            <a:off x="3890880" y="4504320"/>
            <a:ext cx="8132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800" b="1" strike="noStrike">
                <a:solidFill>
                  <a:srgbClr val="FFFFFF"/>
                </a:solidFill>
                <a:latin typeface="Comic Sans MS"/>
                <a:ea typeface="DejaVu Sans"/>
              </a:rPr>
              <a:t>pm</a:t>
            </a:r>
            <a:endParaRPr/>
          </a:p>
        </p:txBody>
      </p:sp>
      <p:sp>
        <p:nvSpPr>
          <p:cNvPr id="5143" name="Line 49"/>
          <p:cNvSpPr/>
          <p:nvPr/>
        </p:nvSpPr>
        <p:spPr>
          <a:xfrm>
            <a:off x="7772400" y="4509000"/>
            <a:ext cx="799920" cy="67248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</p:sp>
      <p:sp>
        <p:nvSpPr>
          <p:cNvPr id="5144" name="CustomShape 50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45" name="CustomShape 51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again</a:t>
            </a:r>
            <a:endParaRPr/>
          </a:p>
        </p:txBody>
      </p:sp>
      <p:pic>
        <p:nvPicPr>
          <p:cNvPr id="5148" name="Picture 137"/>
          <p:cNvPicPr/>
          <p:nvPr/>
        </p:nvPicPr>
        <p:blipFill>
          <a:blip r:embed="rId19"/>
          <a:stretch/>
        </p:blipFill>
        <p:spPr>
          <a:xfrm>
            <a:off x="7564320" y="5659200"/>
            <a:ext cx="1122120" cy="1122120"/>
          </a:xfrm>
          <a:prstGeom prst="rect">
            <a:avLst/>
          </a:prstGeom>
          <a:ln>
            <a:noFill/>
          </a:ln>
        </p:spPr>
      </p:pic>
      <p:sp>
        <p:nvSpPr>
          <p:cNvPr id="5149" name="CustomShape 5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0" name="CustomShape 55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before</a:t>
            </a:r>
            <a:endParaRPr/>
          </a:p>
        </p:txBody>
      </p:sp>
      <p:pic>
        <p:nvPicPr>
          <p:cNvPr id="5151" name="Picture 138"/>
          <p:cNvPicPr/>
          <p:nvPr/>
        </p:nvPicPr>
        <p:blipFill>
          <a:blip r:embed="rId20"/>
          <a:stretch/>
        </p:blipFill>
        <p:spPr>
          <a:xfrm>
            <a:off x="5816520" y="5715000"/>
            <a:ext cx="1078920" cy="1078920"/>
          </a:xfrm>
          <a:prstGeom prst="rect">
            <a:avLst/>
          </a:prstGeom>
          <a:ln>
            <a:noFill/>
          </a:ln>
        </p:spPr>
      </p:pic>
      <p:sp>
        <p:nvSpPr>
          <p:cNvPr id="5152" name="CustomShape 56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53" name="CustomShape 5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time</a:t>
            </a:r>
            <a:endParaRPr/>
          </a:p>
        </p:txBody>
      </p:sp>
      <p:pic>
        <p:nvPicPr>
          <p:cNvPr id="5154" name="Picture 139"/>
          <p:cNvPicPr/>
          <p:nvPr/>
        </p:nvPicPr>
        <p:blipFill>
          <a:blip r:embed="rId4"/>
          <a:srcRect l="52070" t="6992" r="3339" b="63750"/>
          <a:stretch/>
        </p:blipFill>
        <p:spPr>
          <a:xfrm>
            <a:off x="2134440" y="1841400"/>
            <a:ext cx="1141560" cy="748440"/>
          </a:xfrm>
          <a:prstGeom prst="rect">
            <a:avLst/>
          </a:prstGeom>
          <a:ln>
            <a:noFill/>
          </a:ln>
        </p:spPr>
      </p:pic>
      <p:pic>
        <p:nvPicPr>
          <p:cNvPr id="5155" name="Picture 140"/>
          <p:cNvPicPr/>
          <p:nvPr/>
        </p:nvPicPr>
        <p:blipFill>
          <a:blip r:embed="rId17"/>
          <a:stretch/>
        </p:blipFill>
        <p:spPr>
          <a:xfrm>
            <a:off x="3871440" y="5790600"/>
            <a:ext cx="838080" cy="838080"/>
          </a:xfrm>
          <a:prstGeom prst="rect">
            <a:avLst/>
          </a:prstGeom>
          <a:ln>
            <a:noFill/>
          </a:ln>
        </p:spPr>
      </p:pic>
      <p:sp>
        <p:nvSpPr>
          <p:cNvPr id="5156" name="CustomShape 58"/>
          <p:cNvSpPr/>
          <p:nvPr/>
        </p:nvSpPr>
        <p:spPr>
          <a:xfrm flipV="1">
            <a:off x="4709880" y="59004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7" name="CustomShape 59"/>
          <p:cNvSpPr/>
          <p:nvPr/>
        </p:nvSpPr>
        <p:spPr>
          <a:xfrm flipV="1">
            <a:off x="4648320" y="6129000"/>
            <a:ext cx="521640" cy="19404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58" name="CustomShape 6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68" y="5928120"/>
            <a:ext cx="788130" cy="700560"/>
          </a:xfrm>
          <a:prstGeom prst="rect">
            <a:avLst/>
          </a:prstGeom>
        </p:spPr>
      </p:pic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4" name="Picture 69"/>
          <p:cNvPicPr/>
          <p:nvPr/>
        </p:nvPicPr>
        <p:blipFill>
          <a:blip r:embed="rId22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7" name="Picture 70"/>
          <p:cNvPicPr/>
          <p:nvPr/>
        </p:nvPicPr>
        <p:blipFill>
          <a:blip r:embed="rId23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9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Su</a:t>
            </a:r>
            <a:endParaRPr/>
          </a:p>
        </p:txBody>
      </p:sp>
      <p:sp>
        <p:nvSpPr>
          <p:cNvPr id="5160" name="CustomShape 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1" name="CustomShape 3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2" name="CustomShape 4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3" name="CustomShape 5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4" name="CustomShape 6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5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800" b="1" strike="noStrike">
                <a:solidFill>
                  <a:srgbClr val="FFFFFF"/>
                </a:solidFill>
                <a:latin typeface="Comic Sans MS"/>
                <a:ea typeface="DejaVu Sans"/>
              </a:rPr>
              <a:t>T</a:t>
            </a:r>
            <a:endParaRPr/>
          </a:p>
        </p:txBody>
      </p:sp>
      <p:sp>
        <p:nvSpPr>
          <p:cNvPr id="5166" name="CustomShape 8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sp>
        <p:nvSpPr>
          <p:cNvPr id="5167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W</a:t>
            </a:r>
            <a:endParaRPr/>
          </a:p>
        </p:txBody>
      </p:sp>
      <p:sp>
        <p:nvSpPr>
          <p:cNvPr id="5168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69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0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1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2" name="CustomShape 14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3" name="CustomShape 15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F</a:t>
            </a:r>
            <a:endParaRPr/>
          </a:p>
        </p:txBody>
      </p:sp>
      <p:sp>
        <p:nvSpPr>
          <p:cNvPr id="5174" name="CustomShape 16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78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180" name="CustomShape 22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</a:t>
            </a:r>
            <a:endParaRPr/>
          </a:p>
        </p:txBody>
      </p:sp>
      <p:sp>
        <p:nvSpPr>
          <p:cNvPr id="5181" name="CustomShape 23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weekend</a:t>
            </a:r>
            <a:endParaRPr/>
          </a:p>
        </p:txBody>
      </p:sp>
      <p:sp>
        <p:nvSpPr>
          <p:cNvPr id="5182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night</a:t>
            </a:r>
            <a:endParaRPr/>
          </a:p>
        </p:txBody>
      </p:sp>
      <p:sp>
        <p:nvSpPr>
          <p:cNvPr id="5183" name="CustomShape 25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Monday</a:t>
            </a:r>
            <a:endParaRPr/>
          </a:p>
        </p:txBody>
      </p:sp>
      <p:sp>
        <p:nvSpPr>
          <p:cNvPr id="5184" name="CustomShape 26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Tuesday</a:t>
            </a:r>
            <a:endParaRPr/>
          </a:p>
        </p:txBody>
      </p:sp>
      <p:sp>
        <p:nvSpPr>
          <p:cNvPr id="5185" name="CustomShape 27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Wednesday</a:t>
            </a:r>
            <a:endParaRPr/>
          </a:p>
        </p:txBody>
      </p:sp>
      <p:sp>
        <p:nvSpPr>
          <p:cNvPr id="5186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Thursday</a:t>
            </a:r>
            <a:endParaRPr/>
          </a:p>
        </p:txBody>
      </p:sp>
      <p:sp>
        <p:nvSpPr>
          <p:cNvPr id="5187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Friday</a:t>
            </a:r>
            <a:endParaRPr/>
          </a:p>
        </p:txBody>
      </p:sp>
      <p:sp>
        <p:nvSpPr>
          <p:cNvPr id="5188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Sunday</a:t>
            </a:r>
            <a:endParaRPr/>
          </a:p>
        </p:txBody>
      </p:sp>
      <p:pic>
        <p:nvPicPr>
          <p:cNvPr id="519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196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day</a:t>
            </a:r>
            <a:endParaRPr/>
          </a:p>
        </p:txBody>
      </p:sp>
      <p:pic>
        <p:nvPicPr>
          <p:cNvPr id="5197" name="Picture 111"/>
          <p:cNvPicPr/>
          <p:nvPr/>
        </p:nvPicPr>
        <p:blipFill>
          <a:blip r:embed="rId4"/>
          <a:stretch/>
        </p:blipFill>
        <p:spPr>
          <a:xfrm>
            <a:off x="2286000" y="16765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198" name="Picture 112"/>
          <p:cNvPicPr/>
          <p:nvPr/>
        </p:nvPicPr>
        <p:blipFill>
          <a:blip r:embed="rId5"/>
          <a:stretch/>
        </p:blipFill>
        <p:spPr>
          <a:xfrm>
            <a:off x="3896280" y="1409760"/>
            <a:ext cx="1436760" cy="1436760"/>
          </a:xfrm>
          <a:prstGeom prst="rect">
            <a:avLst/>
          </a:prstGeom>
          <a:ln>
            <a:noFill/>
          </a:ln>
        </p:spPr>
      </p:pic>
      <p:pic>
        <p:nvPicPr>
          <p:cNvPr id="5199" name="Picture 113"/>
          <p:cNvPicPr/>
          <p:nvPr/>
        </p:nvPicPr>
        <p:blipFill>
          <a:blip r:embed="rId6"/>
          <a:stretch/>
        </p:blipFill>
        <p:spPr>
          <a:xfrm>
            <a:off x="5969160" y="177804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200" name="Picture 117"/>
          <p:cNvPicPr/>
          <p:nvPr/>
        </p:nvPicPr>
        <p:blipFill>
          <a:blip r:embed="rId7"/>
          <a:stretch/>
        </p:blipFill>
        <p:spPr>
          <a:xfrm>
            <a:off x="4216320" y="4495680"/>
            <a:ext cx="735840" cy="735840"/>
          </a:xfrm>
          <a:prstGeom prst="rect">
            <a:avLst/>
          </a:prstGeom>
          <a:ln>
            <a:noFill/>
          </a:ln>
        </p:spPr>
      </p:pic>
      <p:sp>
        <p:nvSpPr>
          <p:cNvPr id="5201" name="CustomShape 36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week</a:t>
            </a:r>
            <a:endParaRPr/>
          </a:p>
        </p:txBody>
      </p:sp>
      <p:sp>
        <p:nvSpPr>
          <p:cNvPr id="5202" name="CustomShape 37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03" name="Picture 123"/>
          <p:cNvPicPr/>
          <p:nvPr/>
        </p:nvPicPr>
        <p:blipFill>
          <a:blip r:embed="rId8"/>
          <a:srcRect t="27265" b="26601"/>
          <a:stretch/>
        </p:blipFill>
        <p:spPr>
          <a:xfrm>
            <a:off x="5638680" y="4531320"/>
            <a:ext cx="1523160" cy="700560"/>
          </a:xfrm>
          <a:prstGeom prst="rect">
            <a:avLst/>
          </a:prstGeom>
          <a:ln>
            <a:noFill/>
          </a:ln>
        </p:spPr>
      </p:pic>
      <p:sp>
        <p:nvSpPr>
          <p:cNvPr id="5204" name="CustomShape 38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 week</a:t>
            </a:r>
            <a:endParaRPr/>
          </a:p>
        </p:txBody>
      </p:sp>
      <p:pic>
        <p:nvPicPr>
          <p:cNvPr id="5205" name="Picture 135"/>
          <p:cNvPicPr/>
          <p:nvPr/>
        </p:nvPicPr>
        <p:blipFill>
          <a:blip r:embed="rId4"/>
          <a:stretch/>
        </p:blipFill>
        <p:spPr>
          <a:xfrm>
            <a:off x="6858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6" name="Picture 136"/>
          <p:cNvPicPr/>
          <p:nvPr/>
        </p:nvPicPr>
        <p:blipFill>
          <a:blip r:embed="rId4"/>
          <a:stretch/>
        </p:blipFill>
        <p:spPr>
          <a:xfrm>
            <a:off x="251460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7" name="Picture 141"/>
          <p:cNvPicPr/>
          <p:nvPr/>
        </p:nvPicPr>
        <p:blipFill>
          <a:blip r:embed="rId4"/>
          <a:stretch/>
        </p:blipFill>
        <p:spPr>
          <a:xfrm>
            <a:off x="431856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8" name="Picture 144"/>
          <p:cNvPicPr/>
          <p:nvPr/>
        </p:nvPicPr>
        <p:blipFill>
          <a:blip r:embed="rId4"/>
          <a:stretch/>
        </p:blipFill>
        <p:spPr>
          <a:xfrm>
            <a:off x="6095880" y="304812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09" name="Picture 145"/>
          <p:cNvPicPr/>
          <p:nvPr/>
        </p:nvPicPr>
        <p:blipFill>
          <a:blip r:embed="rId4"/>
          <a:stretch/>
        </p:blipFill>
        <p:spPr>
          <a:xfrm>
            <a:off x="7848720" y="3048120"/>
            <a:ext cx="1065960" cy="1065960"/>
          </a:xfrm>
          <a:prstGeom prst="rect">
            <a:avLst/>
          </a:prstGeom>
          <a:ln>
            <a:noFill/>
          </a:ln>
        </p:spPr>
      </p:pic>
      <p:sp>
        <p:nvSpPr>
          <p:cNvPr id="5210" name="CustomShape 39"/>
          <p:cNvSpPr/>
          <p:nvPr/>
        </p:nvSpPr>
        <p:spPr>
          <a:xfrm>
            <a:off x="5644080" y="3178440"/>
            <a:ext cx="82692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Th</a:t>
            </a:r>
            <a:endParaRPr/>
          </a:p>
        </p:txBody>
      </p:sp>
      <p:sp>
        <p:nvSpPr>
          <p:cNvPr id="5211" name="CustomShape 40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S</a:t>
            </a:r>
            <a:endParaRPr/>
          </a:p>
        </p:txBody>
      </p:sp>
      <p:sp>
        <p:nvSpPr>
          <p:cNvPr id="5212" name="CustomShape 4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Saturday</a:t>
            </a:r>
            <a:endParaRPr/>
          </a:p>
        </p:txBody>
      </p:sp>
      <p:pic>
        <p:nvPicPr>
          <p:cNvPr id="5213" name="Picture 150"/>
          <p:cNvPicPr/>
          <p:nvPr/>
        </p:nvPicPr>
        <p:blipFill>
          <a:blip r:embed="rId4"/>
          <a:stretch/>
        </p:blipFill>
        <p:spPr>
          <a:xfrm>
            <a:off x="6858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4" name="Picture 151"/>
          <p:cNvPicPr/>
          <p:nvPr/>
        </p:nvPicPr>
        <p:blipFill>
          <a:blip r:embed="rId4"/>
          <a:stretch/>
        </p:blipFill>
        <p:spPr>
          <a:xfrm>
            <a:off x="2514600" y="4343400"/>
            <a:ext cx="1065960" cy="1065960"/>
          </a:xfrm>
          <a:prstGeom prst="rect">
            <a:avLst/>
          </a:prstGeom>
          <a:ln>
            <a:noFill/>
          </a:ln>
        </p:spPr>
      </p:pic>
      <p:pic>
        <p:nvPicPr>
          <p:cNvPr id="5215" name="Picture 152"/>
          <p:cNvPicPr/>
          <p:nvPr/>
        </p:nvPicPr>
        <p:blipFill>
          <a:blip r:embed="rId9"/>
          <a:stretch/>
        </p:blipFill>
        <p:spPr>
          <a:xfrm>
            <a:off x="7620120" y="1758600"/>
            <a:ext cx="1059840" cy="1059840"/>
          </a:xfrm>
          <a:prstGeom prst="rect">
            <a:avLst/>
          </a:prstGeom>
          <a:ln>
            <a:noFill/>
          </a:ln>
        </p:spPr>
      </p:pic>
      <p:pic>
        <p:nvPicPr>
          <p:cNvPr id="5216" name="Picture 153"/>
          <p:cNvPicPr/>
          <p:nvPr/>
        </p:nvPicPr>
        <p:blipFill>
          <a:blip r:embed="rId9"/>
          <a:stretch/>
        </p:blipFill>
        <p:spPr>
          <a:xfrm>
            <a:off x="7924680" y="4876920"/>
            <a:ext cx="532800" cy="532800"/>
          </a:xfrm>
          <a:prstGeom prst="rect">
            <a:avLst/>
          </a:prstGeom>
          <a:ln>
            <a:noFill/>
          </a:ln>
        </p:spPr>
      </p:pic>
      <p:sp>
        <p:nvSpPr>
          <p:cNvPr id="5217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tonight</a:t>
            </a:r>
            <a:endParaRPr/>
          </a:p>
        </p:txBody>
      </p:sp>
      <p:sp>
        <p:nvSpPr>
          <p:cNvPr id="5218" name="CustomShape 43"/>
          <p:cNvSpPr/>
          <p:nvPr/>
        </p:nvSpPr>
        <p:spPr>
          <a:xfrm rot="5400000">
            <a:off x="7981920" y="4703760"/>
            <a:ext cx="345600" cy="720"/>
          </a:xfrm>
          <a:prstGeom prst="straightConnector1">
            <a:avLst/>
          </a:prstGeom>
          <a:noFill/>
          <a:ln w="38160">
            <a:solidFill>
              <a:srgbClr val="000000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219" name="CustomShape 44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days</a:t>
            </a:r>
            <a:endParaRPr lang="en-US" dirty="0"/>
          </a:p>
        </p:txBody>
      </p:sp>
      <p:sp>
        <p:nvSpPr>
          <p:cNvPr id="64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34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6" name="Picture 69"/>
          <p:cNvPicPr/>
          <p:nvPr/>
        </p:nvPicPr>
        <p:blipFill>
          <a:blip r:embed="rId1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9" name="Picture 70"/>
          <p:cNvPicPr/>
          <p:nvPr/>
        </p:nvPicPr>
        <p:blipFill>
          <a:blip r:embed="rId1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0" name="CustomShape 1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J</a:t>
            </a:r>
            <a:endParaRPr/>
          </a:p>
        </p:txBody>
      </p:sp>
      <p:sp>
        <p:nvSpPr>
          <p:cNvPr id="5221" name="CustomShape 2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Ju</a:t>
            </a:r>
            <a:endParaRPr/>
          </a:p>
        </p:txBody>
      </p:sp>
      <p:sp>
        <p:nvSpPr>
          <p:cNvPr id="5222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3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4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5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6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7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8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29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M</a:t>
            </a:r>
            <a:endParaRPr/>
          </a:p>
        </p:txBody>
      </p:sp>
      <p:sp>
        <p:nvSpPr>
          <p:cNvPr id="5230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1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A</a:t>
            </a:r>
            <a:endParaRPr/>
          </a:p>
        </p:txBody>
      </p:sp>
      <p:sp>
        <p:nvSpPr>
          <p:cNvPr id="5232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3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34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FFFFFF"/>
                </a:solidFill>
                <a:latin typeface="Comic Sans MS"/>
                <a:ea typeface="DejaVu Sans"/>
              </a:rPr>
              <a:t>Sep</a:t>
            </a:r>
            <a:endParaRPr/>
          </a:p>
        </p:txBody>
      </p:sp>
      <p:sp>
        <p:nvSpPr>
          <p:cNvPr id="5235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>
                <a:solidFill>
                  <a:srgbClr val="FFFFFF"/>
                </a:solidFill>
                <a:latin typeface="Comic Sans MS"/>
                <a:ea typeface="DejaVu Sans"/>
              </a:rPr>
              <a:t>O</a:t>
            </a:r>
            <a:endParaRPr/>
          </a:p>
        </p:txBody>
      </p:sp>
      <p:sp>
        <p:nvSpPr>
          <p:cNvPr id="5236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37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41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243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this month</a:t>
            </a:r>
            <a:endParaRPr/>
          </a:p>
        </p:txBody>
      </p:sp>
      <p:sp>
        <p:nvSpPr>
          <p:cNvPr id="5244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next month</a:t>
            </a:r>
            <a:endParaRPr/>
          </a:p>
        </p:txBody>
      </p:sp>
      <p:sp>
        <p:nvSpPr>
          <p:cNvPr id="5245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last month</a:t>
            </a:r>
            <a:endParaRPr/>
          </a:p>
        </p:txBody>
      </p:sp>
      <p:sp>
        <p:nvSpPr>
          <p:cNvPr id="5246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January</a:t>
            </a:r>
            <a:endParaRPr/>
          </a:p>
        </p:txBody>
      </p:sp>
      <p:sp>
        <p:nvSpPr>
          <p:cNvPr id="5247" name="CustomShape 28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February</a:t>
            </a:r>
            <a:endParaRPr/>
          </a:p>
        </p:txBody>
      </p:sp>
      <p:sp>
        <p:nvSpPr>
          <p:cNvPr id="5248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March</a:t>
            </a:r>
            <a:endParaRPr/>
          </a:p>
        </p:txBody>
      </p:sp>
      <p:sp>
        <p:nvSpPr>
          <p:cNvPr id="5249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June</a:t>
            </a:r>
            <a:endParaRPr/>
          </a:p>
        </p:txBody>
      </p:sp>
      <p:sp>
        <p:nvSpPr>
          <p:cNvPr id="5250" name="CustomShape 31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April</a:t>
            </a:r>
            <a:endParaRPr/>
          </a:p>
        </p:txBody>
      </p:sp>
      <p:sp>
        <p:nvSpPr>
          <p:cNvPr id="5252" name="CustomShape 33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July</a:t>
            </a:r>
            <a:endParaRPr/>
          </a:p>
        </p:txBody>
      </p:sp>
      <p:sp>
        <p:nvSpPr>
          <p:cNvPr id="5254" name="CustomShape 35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257" name="CustomShape 36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5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260" name="CustomShape 38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Month</a:t>
            </a:r>
            <a:endParaRPr/>
          </a:p>
        </p:txBody>
      </p:sp>
      <p:sp>
        <p:nvSpPr>
          <p:cNvPr id="5261" name="CustomShape 39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August</a:t>
            </a:r>
            <a:endParaRPr/>
          </a:p>
        </p:txBody>
      </p:sp>
      <p:sp>
        <p:nvSpPr>
          <p:cNvPr id="5262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September</a:t>
            </a:r>
            <a:endParaRPr/>
          </a:p>
        </p:txBody>
      </p:sp>
      <p:sp>
        <p:nvSpPr>
          <p:cNvPr id="5263" name="CustomShape 41"/>
          <p:cNvSpPr/>
          <p:nvPr/>
        </p:nvSpPr>
        <p:spPr>
          <a:xfrm>
            <a:off x="5643720" y="3178440"/>
            <a:ext cx="8236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Ap</a:t>
            </a:r>
            <a:endParaRPr/>
          </a:p>
        </p:txBody>
      </p:sp>
      <p:sp>
        <p:nvSpPr>
          <p:cNvPr id="5264" name="CustomShape 42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October</a:t>
            </a:r>
            <a:endParaRPr/>
          </a:p>
        </p:txBody>
      </p:sp>
      <p:sp>
        <p:nvSpPr>
          <p:cNvPr id="5265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December</a:t>
            </a:r>
            <a:endParaRPr/>
          </a:p>
        </p:txBody>
      </p:sp>
      <p:sp>
        <p:nvSpPr>
          <p:cNvPr id="5266" name="CustomShape 4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November</a:t>
            </a:r>
            <a:endParaRPr/>
          </a:p>
        </p:txBody>
      </p:sp>
      <p:sp>
        <p:nvSpPr>
          <p:cNvPr id="5267" name="CustomShape 45"/>
          <p:cNvSpPr/>
          <p:nvPr/>
        </p:nvSpPr>
        <p:spPr>
          <a:xfrm>
            <a:off x="7413840" y="3055320"/>
            <a:ext cx="90000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M</a:t>
            </a:r>
            <a:endParaRPr/>
          </a:p>
        </p:txBody>
      </p:sp>
      <p:pic>
        <p:nvPicPr>
          <p:cNvPr id="5268" name="Picture 72"/>
          <p:cNvPicPr/>
          <p:nvPr/>
        </p:nvPicPr>
        <p:blipFill>
          <a:blip r:embed="rId4"/>
          <a:stretch/>
        </p:blipFill>
        <p:spPr>
          <a:xfrm>
            <a:off x="411480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69" name="Picture 76"/>
          <p:cNvPicPr/>
          <p:nvPr/>
        </p:nvPicPr>
        <p:blipFill>
          <a:blip r:embed="rId5"/>
          <a:stretch/>
        </p:blipFill>
        <p:spPr>
          <a:xfrm>
            <a:off x="5943600" y="1816200"/>
            <a:ext cx="850320" cy="850320"/>
          </a:xfrm>
          <a:prstGeom prst="rect">
            <a:avLst/>
          </a:prstGeom>
          <a:ln>
            <a:noFill/>
          </a:ln>
        </p:spPr>
      </p:pic>
      <p:pic>
        <p:nvPicPr>
          <p:cNvPr id="5270" name="Picture 77"/>
          <p:cNvPicPr/>
          <p:nvPr/>
        </p:nvPicPr>
        <p:blipFill>
          <a:blip r:embed="rId6"/>
          <a:stretch/>
        </p:blipFill>
        <p:spPr>
          <a:xfrm>
            <a:off x="7696080" y="1752480"/>
            <a:ext cx="920160" cy="920160"/>
          </a:xfrm>
          <a:prstGeom prst="rect">
            <a:avLst/>
          </a:prstGeom>
          <a:ln>
            <a:noFill/>
          </a:ln>
        </p:spPr>
      </p:pic>
      <p:pic>
        <p:nvPicPr>
          <p:cNvPr id="5271" name="Picture 78"/>
          <p:cNvPicPr/>
          <p:nvPr/>
        </p:nvPicPr>
        <p:blipFill>
          <a:blip r:embed="rId7"/>
          <a:stretch/>
        </p:blipFill>
        <p:spPr>
          <a:xfrm>
            <a:off x="2362320" y="175248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2" name="Picture 85"/>
          <p:cNvPicPr/>
          <p:nvPr/>
        </p:nvPicPr>
        <p:blipFill>
          <a:blip r:embed="rId8"/>
          <a:stretch/>
        </p:blipFill>
        <p:spPr>
          <a:xfrm>
            <a:off x="152280" y="320040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273" name="Picture 90"/>
          <p:cNvPicPr/>
          <p:nvPr/>
        </p:nvPicPr>
        <p:blipFill>
          <a:blip r:embed="rId7"/>
          <a:stretch/>
        </p:blipFill>
        <p:spPr>
          <a:xfrm>
            <a:off x="92700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4" name="Picture 93"/>
          <p:cNvPicPr/>
          <p:nvPr/>
        </p:nvPicPr>
        <p:blipFill>
          <a:blip r:embed="rId7"/>
          <a:stretch/>
        </p:blipFill>
        <p:spPr>
          <a:xfrm>
            <a:off x="2774880" y="3200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5" name="Picture 94"/>
          <p:cNvPicPr/>
          <p:nvPr/>
        </p:nvPicPr>
        <p:blipFill>
          <a:blip r:embed="rId7"/>
          <a:stretch/>
        </p:blipFill>
        <p:spPr>
          <a:xfrm>
            <a:off x="452772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6" name="Picture 95"/>
          <p:cNvPicPr/>
          <p:nvPr/>
        </p:nvPicPr>
        <p:blipFill>
          <a:blip r:embed="rId7"/>
          <a:stretch/>
        </p:blipFill>
        <p:spPr>
          <a:xfrm>
            <a:off x="6337440" y="3162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7" name="Picture 96"/>
          <p:cNvPicPr/>
          <p:nvPr/>
        </p:nvPicPr>
        <p:blipFill>
          <a:blip r:embed="rId7"/>
          <a:stretch/>
        </p:blipFill>
        <p:spPr>
          <a:xfrm>
            <a:off x="8077320" y="31370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8" name="Picture 97"/>
          <p:cNvPicPr/>
          <p:nvPr/>
        </p:nvPicPr>
        <p:blipFill>
          <a:blip r:embed="rId7"/>
          <a:stretch/>
        </p:blipFill>
        <p:spPr>
          <a:xfrm>
            <a:off x="80028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79" name="Picture 98"/>
          <p:cNvPicPr/>
          <p:nvPr/>
        </p:nvPicPr>
        <p:blipFill>
          <a:blip r:embed="rId7"/>
          <a:stretch/>
        </p:blipFill>
        <p:spPr>
          <a:xfrm>
            <a:off x="273096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0" name="Picture 99"/>
          <p:cNvPicPr/>
          <p:nvPr/>
        </p:nvPicPr>
        <p:blipFill>
          <a:blip r:embed="rId7"/>
          <a:stretch/>
        </p:blipFill>
        <p:spPr>
          <a:xfrm>
            <a:off x="6337440" y="45093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2" name="Picture 101"/>
          <p:cNvPicPr/>
          <p:nvPr/>
        </p:nvPicPr>
        <p:blipFill>
          <a:blip r:embed="rId7"/>
          <a:stretch/>
        </p:blipFill>
        <p:spPr>
          <a:xfrm>
            <a:off x="2774880" y="58802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283" name="Picture 103"/>
          <p:cNvPicPr/>
          <p:nvPr/>
        </p:nvPicPr>
        <p:blipFill>
          <a:blip r:embed="rId9"/>
          <a:stretch/>
        </p:blipFill>
        <p:spPr>
          <a:xfrm>
            <a:off x="1981080" y="58802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285" name="Picture 105"/>
          <p:cNvPicPr/>
          <p:nvPr/>
        </p:nvPicPr>
        <p:blipFill>
          <a:blip r:embed="rId10"/>
          <a:stretch/>
        </p:blipFill>
        <p:spPr>
          <a:xfrm>
            <a:off x="4343400" y="44910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286" name="Picture 106"/>
          <p:cNvPicPr/>
          <p:nvPr/>
        </p:nvPicPr>
        <p:blipFill>
          <a:blip r:embed="rId11"/>
          <a:stretch/>
        </p:blipFill>
        <p:spPr>
          <a:xfrm>
            <a:off x="78919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287" name="Picture 108"/>
          <p:cNvPicPr/>
          <p:nvPr/>
        </p:nvPicPr>
        <p:blipFill>
          <a:blip r:embed="rId12"/>
          <a:stretch/>
        </p:blipFill>
        <p:spPr>
          <a:xfrm>
            <a:off x="2101680" y="3213000"/>
            <a:ext cx="812160" cy="812160"/>
          </a:xfrm>
          <a:prstGeom prst="rect">
            <a:avLst/>
          </a:prstGeom>
          <a:ln>
            <a:noFill/>
          </a:ln>
        </p:spPr>
      </p:pic>
      <p:sp>
        <p:nvSpPr>
          <p:cNvPr id="5288" name="CustomShape 4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months</a:t>
            </a:r>
            <a:endParaRPr lang="en-US" dirty="0"/>
          </a:p>
        </p:txBody>
      </p:sp>
      <p:sp>
        <p:nvSpPr>
          <p:cNvPr id="5251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May</a:t>
            </a:r>
            <a:endParaRPr/>
          </a:p>
        </p:txBody>
      </p:sp>
      <p:sp>
        <p:nvSpPr>
          <p:cNvPr id="72" name="CustomShape 37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3"/>
          <a:stretch/>
        </p:blipFill>
        <p:spPr>
          <a:xfrm>
            <a:off x="242664" y="5778936"/>
            <a:ext cx="1424771" cy="877824"/>
          </a:xfrm>
          <a:prstGeom prst="rect">
            <a:avLst/>
          </a:prstGeom>
        </p:spPr>
      </p:pic>
      <p:sp>
        <p:nvSpPr>
          <p:cNvPr id="70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1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3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6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9" name="CustomShape 1">
            <a:hlinkClick r:id="rId2" action="ppaction://hlinksldjump"/>
          </p:cNvPr>
          <p:cNvSpPr/>
          <p:nvPr/>
        </p:nvSpPr>
        <p:spPr>
          <a:xfrm>
            <a:off x="197424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0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1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2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3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4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5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6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7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8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299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0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1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2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3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4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05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06" name="CustomShape 18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10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12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New year</a:t>
            </a:r>
            <a:endParaRPr/>
          </a:p>
        </p:txBody>
      </p:sp>
      <p:sp>
        <p:nvSpPr>
          <p:cNvPr id="5313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Valentines day</a:t>
            </a:r>
            <a:endParaRPr/>
          </a:p>
        </p:txBody>
      </p:sp>
      <p:sp>
        <p:nvSpPr>
          <p:cNvPr id="5314" name="CustomShape 26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 holiday</a:t>
            </a:r>
            <a:endParaRPr/>
          </a:p>
        </p:txBody>
      </p:sp>
      <p:sp>
        <p:nvSpPr>
          <p:cNvPr id="5315" name="CustomShape 27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Easter</a:t>
            </a:r>
            <a:endParaRPr/>
          </a:p>
        </p:txBody>
      </p:sp>
      <p:sp>
        <p:nvSpPr>
          <p:cNvPr id="5316" name="CustomShape 28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holiday</a:t>
            </a:r>
            <a:endParaRPr/>
          </a:p>
        </p:txBody>
      </p:sp>
      <p:sp>
        <p:nvSpPr>
          <p:cNvPr id="5317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Halloween</a:t>
            </a:r>
            <a:endParaRPr/>
          </a:p>
        </p:txBody>
      </p:sp>
      <p:sp>
        <p:nvSpPr>
          <p:cNvPr id="5318" name="CustomShape 30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Bonfire night</a:t>
            </a:r>
            <a:endParaRPr/>
          </a:p>
        </p:txBody>
      </p:sp>
      <p:sp>
        <p:nvSpPr>
          <p:cNvPr id="5319" name="CustomShape 31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sp>
        <p:nvSpPr>
          <p:cNvPr id="5320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5321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324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25" name="CustomShape 35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326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27" name="CustomShape 36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Special day</a:t>
            </a:r>
            <a:endParaRPr dirty="0"/>
          </a:p>
        </p:txBody>
      </p:sp>
      <p:sp>
        <p:nvSpPr>
          <p:cNvPr id="5328" name="CustomShape 37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party</a:t>
            </a:r>
            <a:endParaRPr/>
          </a:p>
        </p:txBody>
      </p:sp>
      <p:sp>
        <p:nvSpPr>
          <p:cNvPr id="5329" name="CustomShape 38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wedding</a:t>
            </a:r>
            <a:endParaRPr/>
          </a:p>
        </p:txBody>
      </p:sp>
      <p:sp>
        <p:nvSpPr>
          <p:cNvPr id="5330" name="CustomShape 39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birthday</a:t>
            </a:r>
            <a:endParaRPr/>
          </a:p>
        </p:txBody>
      </p:sp>
      <p:pic>
        <p:nvPicPr>
          <p:cNvPr id="5331" name="Picture 50"/>
          <p:cNvPicPr/>
          <p:nvPr/>
        </p:nvPicPr>
        <p:blipFill>
          <a:blip r:embed="rId5"/>
          <a:stretch/>
        </p:blipFill>
        <p:spPr>
          <a:xfrm>
            <a:off x="2362320" y="173484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32" name="Picture 61"/>
          <p:cNvPicPr/>
          <p:nvPr/>
        </p:nvPicPr>
        <p:blipFill>
          <a:blip r:embed="rId6"/>
          <a:stretch/>
        </p:blipFill>
        <p:spPr>
          <a:xfrm rot="2315400">
            <a:off x="2530800" y="2019960"/>
            <a:ext cx="454320" cy="454320"/>
          </a:xfrm>
          <a:prstGeom prst="rect">
            <a:avLst/>
          </a:prstGeom>
          <a:ln>
            <a:noFill/>
          </a:ln>
        </p:spPr>
      </p:pic>
      <p:pic>
        <p:nvPicPr>
          <p:cNvPr id="5333" name="Picture 63"/>
          <p:cNvPicPr/>
          <p:nvPr/>
        </p:nvPicPr>
        <p:blipFill>
          <a:blip r:embed="rId7"/>
          <a:stretch/>
        </p:blipFill>
        <p:spPr>
          <a:xfrm>
            <a:off x="3785400" y="184212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334" name="Picture 64"/>
          <p:cNvPicPr/>
          <p:nvPr/>
        </p:nvPicPr>
        <p:blipFill>
          <a:blip r:embed="rId8"/>
          <a:stretch/>
        </p:blipFill>
        <p:spPr>
          <a:xfrm>
            <a:off x="4546440" y="182880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335" name="Picture 71"/>
          <p:cNvPicPr/>
          <p:nvPr/>
        </p:nvPicPr>
        <p:blipFill>
          <a:blip r:embed="rId9"/>
          <a:stretch/>
        </p:blipFill>
        <p:spPr>
          <a:xfrm>
            <a:off x="5587920" y="18288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36" name="Picture 72"/>
          <p:cNvPicPr/>
          <p:nvPr/>
        </p:nvPicPr>
        <p:blipFill>
          <a:blip r:embed="rId10"/>
          <a:stretch/>
        </p:blipFill>
        <p:spPr>
          <a:xfrm>
            <a:off x="6108840" y="1676520"/>
            <a:ext cx="1053360" cy="1053360"/>
          </a:xfrm>
          <a:prstGeom prst="rect">
            <a:avLst/>
          </a:prstGeom>
          <a:ln>
            <a:noFill/>
          </a:ln>
        </p:spPr>
      </p:pic>
      <p:pic>
        <p:nvPicPr>
          <p:cNvPr id="5337" name="Picture 76"/>
          <p:cNvPicPr/>
          <p:nvPr/>
        </p:nvPicPr>
        <p:blipFill>
          <a:blip r:embed="rId11"/>
          <a:stretch/>
        </p:blipFill>
        <p:spPr>
          <a:xfrm>
            <a:off x="7467480" y="190512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338" name="Picture 77"/>
          <p:cNvPicPr/>
          <p:nvPr/>
        </p:nvPicPr>
        <p:blipFill>
          <a:blip r:embed="rId12"/>
          <a:stretch/>
        </p:blipFill>
        <p:spPr>
          <a:xfrm>
            <a:off x="8173440" y="1862640"/>
            <a:ext cx="748080" cy="748080"/>
          </a:xfrm>
          <a:prstGeom prst="rect">
            <a:avLst/>
          </a:prstGeom>
          <a:ln>
            <a:noFill/>
          </a:ln>
        </p:spPr>
      </p:pic>
      <p:pic>
        <p:nvPicPr>
          <p:cNvPr id="5339" name="Picture 78"/>
          <p:cNvPicPr/>
          <p:nvPr/>
        </p:nvPicPr>
        <p:blipFill>
          <a:blip r:embed="rId12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pic>
        <p:nvPicPr>
          <p:cNvPr id="5340" name="Picture 85"/>
          <p:cNvPicPr/>
          <p:nvPr/>
        </p:nvPicPr>
        <p:blipFill>
          <a:blip r:embed="rId13"/>
          <a:stretch/>
        </p:blipFill>
        <p:spPr>
          <a:xfrm>
            <a:off x="7772400" y="3124080"/>
            <a:ext cx="875520" cy="875520"/>
          </a:xfrm>
          <a:prstGeom prst="rect">
            <a:avLst/>
          </a:prstGeom>
          <a:ln>
            <a:noFill/>
          </a:ln>
        </p:spPr>
      </p:pic>
      <p:pic>
        <p:nvPicPr>
          <p:cNvPr id="5341" name="Picture 90"/>
          <p:cNvPicPr/>
          <p:nvPr/>
        </p:nvPicPr>
        <p:blipFill>
          <a:blip r:embed="rId14"/>
          <a:stretch/>
        </p:blipFill>
        <p:spPr>
          <a:xfrm>
            <a:off x="457200" y="31240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342" name="Picture 93"/>
          <p:cNvPicPr/>
          <p:nvPr/>
        </p:nvPicPr>
        <p:blipFill>
          <a:blip r:embed="rId15"/>
          <a:stretch/>
        </p:blipFill>
        <p:spPr>
          <a:xfrm>
            <a:off x="2343240" y="440064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43" name="Picture 94"/>
          <p:cNvPicPr/>
          <p:nvPr/>
        </p:nvPicPr>
        <p:blipFill>
          <a:blip r:embed="rId16"/>
          <a:stretch/>
        </p:blipFill>
        <p:spPr>
          <a:xfrm>
            <a:off x="533520" y="4400640"/>
            <a:ext cx="856440" cy="856440"/>
          </a:xfrm>
          <a:prstGeom prst="rect">
            <a:avLst/>
          </a:prstGeom>
          <a:ln>
            <a:noFill/>
          </a:ln>
        </p:spPr>
      </p:pic>
      <p:pic>
        <p:nvPicPr>
          <p:cNvPr id="5344" name="Picture 95"/>
          <p:cNvPicPr/>
          <p:nvPr/>
        </p:nvPicPr>
        <p:blipFill>
          <a:blip r:embed="rId17"/>
          <a:stretch/>
        </p:blipFill>
        <p:spPr>
          <a:xfrm>
            <a:off x="4133880" y="450864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45" name="Picture 96"/>
          <p:cNvPicPr/>
          <p:nvPr/>
        </p:nvPicPr>
        <p:blipFill>
          <a:blip r:embed="rId18"/>
          <a:stretch/>
        </p:blipFill>
        <p:spPr>
          <a:xfrm>
            <a:off x="5994360" y="316728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5346" name="Picture 97"/>
          <p:cNvPicPr/>
          <p:nvPr/>
        </p:nvPicPr>
        <p:blipFill>
          <a:blip r:embed="rId19"/>
          <a:stretch/>
        </p:blipFill>
        <p:spPr>
          <a:xfrm>
            <a:off x="2343240" y="3149640"/>
            <a:ext cx="888120" cy="888120"/>
          </a:xfrm>
          <a:prstGeom prst="rect">
            <a:avLst/>
          </a:prstGeom>
          <a:ln>
            <a:noFill/>
          </a:ln>
        </p:spPr>
      </p:pic>
      <p:sp>
        <p:nvSpPr>
          <p:cNvPr id="534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days</a:t>
            </a:r>
            <a:endParaRPr lang="en-US" dirty="0"/>
          </a:p>
        </p:txBody>
      </p:sp>
      <p:sp>
        <p:nvSpPr>
          <p:cNvPr id="6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4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7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8" name="CustomShape 1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49" name="CustomShape 2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0" name="CustomShape 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1" name="CustomShape 4"/>
          <p:cNvSpPr/>
          <p:nvPr/>
        </p:nvSpPr>
        <p:spPr>
          <a:xfrm>
            <a:off x="1981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2" name="CustomShape 5"/>
          <p:cNvSpPr/>
          <p:nvPr/>
        </p:nvSpPr>
        <p:spPr>
          <a:xfrm>
            <a:off x="377208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3" name="CustomShape 6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4" name="CustomShape 7"/>
          <p:cNvSpPr/>
          <p:nvPr/>
        </p:nvSpPr>
        <p:spPr>
          <a:xfrm>
            <a:off x="7340760" y="1503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5" name="CustomShape 8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6" name="CustomShape 9"/>
          <p:cNvSpPr/>
          <p:nvPr/>
        </p:nvSpPr>
        <p:spPr>
          <a:xfrm>
            <a:off x="1522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7" name="CustomShape 10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58" name="CustomShape 11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59" name="CustomShape 12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0" name="CustomShape 13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1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2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3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4" name="CustomShape 17"/>
          <p:cNvSpPr/>
          <p:nvPr/>
        </p:nvSpPr>
        <p:spPr>
          <a:xfrm>
            <a:off x="7340040" y="28620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365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69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371" name="CustomShape 24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day</a:t>
            </a:r>
            <a:endParaRPr/>
          </a:p>
        </p:txBody>
      </p:sp>
      <p:sp>
        <p:nvSpPr>
          <p:cNvPr id="5372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eve</a:t>
            </a:r>
            <a:endParaRPr/>
          </a:p>
        </p:txBody>
      </p:sp>
      <p:sp>
        <p:nvSpPr>
          <p:cNvPr id="5373" name="CustomShape 26"/>
          <p:cNvSpPr/>
          <p:nvPr/>
        </p:nvSpPr>
        <p:spPr>
          <a:xfrm>
            <a:off x="734004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Farther Christmas</a:t>
            </a:r>
            <a:endParaRPr/>
          </a:p>
        </p:txBody>
      </p:sp>
      <p:sp>
        <p:nvSpPr>
          <p:cNvPr id="5374" name="CustomShape 27"/>
          <p:cNvSpPr/>
          <p:nvPr/>
        </p:nvSpPr>
        <p:spPr>
          <a:xfrm>
            <a:off x="1522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Christmas pudding</a:t>
            </a:r>
            <a:endParaRPr/>
          </a:p>
        </p:txBody>
      </p:sp>
      <p:sp>
        <p:nvSpPr>
          <p:cNvPr id="5375" name="CustomShape 28"/>
          <p:cNvSpPr/>
          <p:nvPr/>
        </p:nvSpPr>
        <p:spPr>
          <a:xfrm>
            <a:off x="3772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cake</a:t>
            </a:r>
            <a:endParaRPr/>
          </a:p>
        </p:txBody>
      </p:sp>
      <p:sp>
        <p:nvSpPr>
          <p:cNvPr id="5376" name="CustomShape 29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decorations</a:t>
            </a:r>
            <a:endParaRPr/>
          </a:p>
        </p:txBody>
      </p:sp>
      <p:pic>
        <p:nvPicPr>
          <p:cNvPr id="538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384" name="CustomShape 34"/>
          <p:cNvSpPr/>
          <p:nvPr/>
        </p:nvSpPr>
        <p:spPr>
          <a:xfrm>
            <a:off x="5562720" y="28753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sack</a:t>
            </a:r>
            <a:endParaRPr/>
          </a:p>
        </p:txBody>
      </p:sp>
      <p:sp>
        <p:nvSpPr>
          <p:cNvPr id="5385" name="CustomShape 35"/>
          <p:cNvSpPr/>
          <p:nvPr/>
        </p:nvSpPr>
        <p:spPr>
          <a:xfrm>
            <a:off x="197424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lights</a:t>
            </a:r>
            <a:endParaRPr/>
          </a:p>
        </p:txBody>
      </p:sp>
      <p:sp>
        <p:nvSpPr>
          <p:cNvPr id="5386" name="CustomShape 36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</a:t>
            </a:r>
            <a:endParaRPr/>
          </a:p>
        </p:txBody>
      </p:sp>
      <p:pic>
        <p:nvPicPr>
          <p:cNvPr id="5387" name="Picture 66"/>
          <p:cNvPicPr/>
          <p:nvPr/>
        </p:nvPicPr>
        <p:blipFill>
          <a:blip r:embed="rId4"/>
          <a:stretch/>
        </p:blipFill>
        <p:spPr>
          <a:xfrm>
            <a:off x="2343240" y="173340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5388" name="Picture 98"/>
          <p:cNvPicPr/>
          <p:nvPr/>
        </p:nvPicPr>
        <p:blipFill>
          <a:blip r:embed="rId5"/>
          <a:stretch/>
        </p:blipFill>
        <p:spPr>
          <a:xfrm>
            <a:off x="4158720" y="441468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89" name="Picture 100"/>
          <p:cNvPicPr/>
          <p:nvPr/>
        </p:nvPicPr>
        <p:blipFill>
          <a:blip r:embed="rId6"/>
          <a:stretch/>
        </p:blipFill>
        <p:spPr>
          <a:xfrm>
            <a:off x="5956200" y="319356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5390" name="Picture 101"/>
          <p:cNvPicPr/>
          <p:nvPr/>
        </p:nvPicPr>
        <p:blipFill>
          <a:blip r:embed="rId7"/>
          <a:stretch/>
        </p:blipFill>
        <p:spPr>
          <a:xfrm>
            <a:off x="7734240" y="1790640"/>
            <a:ext cx="799560" cy="799560"/>
          </a:xfrm>
          <a:prstGeom prst="rect">
            <a:avLst/>
          </a:prstGeom>
          <a:ln>
            <a:noFill/>
          </a:ln>
        </p:spPr>
      </p:pic>
      <p:pic>
        <p:nvPicPr>
          <p:cNvPr id="5391" name="Picture 103"/>
          <p:cNvPicPr/>
          <p:nvPr/>
        </p:nvPicPr>
        <p:blipFill>
          <a:blip r:embed="rId8"/>
          <a:stretch/>
        </p:blipFill>
        <p:spPr>
          <a:xfrm>
            <a:off x="4045320" y="3061440"/>
            <a:ext cx="1052640" cy="1052640"/>
          </a:xfrm>
          <a:prstGeom prst="rect">
            <a:avLst/>
          </a:prstGeom>
          <a:ln>
            <a:noFill/>
          </a:ln>
        </p:spPr>
      </p:pic>
      <p:pic>
        <p:nvPicPr>
          <p:cNvPr id="5392" name="Picture 105"/>
          <p:cNvPicPr/>
          <p:nvPr/>
        </p:nvPicPr>
        <p:blipFill>
          <a:blip r:embed="rId9"/>
          <a:stretch/>
        </p:blipFill>
        <p:spPr>
          <a:xfrm>
            <a:off x="4140360" y="179748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5393" name="Picture 106"/>
          <p:cNvPicPr/>
          <p:nvPr/>
        </p:nvPicPr>
        <p:blipFill>
          <a:blip r:embed="rId10"/>
          <a:stretch/>
        </p:blipFill>
        <p:spPr>
          <a:xfrm>
            <a:off x="355680" y="4267080"/>
            <a:ext cx="1167840" cy="1167840"/>
          </a:xfrm>
          <a:prstGeom prst="rect">
            <a:avLst/>
          </a:prstGeom>
          <a:ln>
            <a:noFill/>
          </a:ln>
        </p:spPr>
      </p:pic>
      <p:pic>
        <p:nvPicPr>
          <p:cNvPr id="5394" name="Picture 113"/>
          <p:cNvPicPr/>
          <p:nvPr/>
        </p:nvPicPr>
        <p:blipFill>
          <a:blip r:embed="rId11"/>
          <a:stretch/>
        </p:blipFill>
        <p:spPr>
          <a:xfrm>
            <a:off x="2146320" y="4509360"/>
            <a:ext cx="844560" cy="844560"/>
          </a:xfrm>
          <a:prstGeom prst="rect">
            <a:avLst/>
          </a:prstGeom>
          <a:ln>
            <a:noFill/>
          </a:ln>
        </p:spPr>
      </p:pic>
      <p:pic>
        <p:nvPicPr>
          <p:cNvPr id="5395" name="Picture 114"/>
          <p:cNvPicPr/>
          <p:nvPr/>
        </p:nvPicPr>
        <p:blipFill>
          <a:blip r:embed="rId12"/>
          <a:stretch/>
        </p:blipFill>
        <p:spPr>
          <a:xfrm>
            <a:off x="7696800" y="3124800"/>
            <a:ext cx="837000" cy="837000"/>
          </a:xfrm>
          <a:prstGeom prst="rect">
            <a:avLst/>
          </a:prstGeom>
          <a:ln>
            <a:noFill/>
          </a:ln>
        </p:spPr>
      </p:pic>
      <p:pic>
        <p:nvPicPr>
          <p:cNvPr id="5396" name="Picture 115"/>
          <p:cNvPicPr/>
          <p:nvPr/>
        </p:nvPicPr>
        <p:blipFill>
          <a:blip r:embed="rId13"/>
          <a:stretch/>
        </p:blipFill>
        <p:spPr>
          <a:xfrm>
            <a:off x="431640" y="304812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397" name="Picture 116"/>
          <p:cNvPicPr/>
          <p:nvPr/>
        </p:nvPicPr>
        <p:blipFill rotWithShape="1">
          <a:blip r:embed="rId14"/>
          <a:srcRect l="3743" t="32831" r="8543" b="21656"/>
          <a:stretch/>
        </p:blipFill>
        <p:spPr>
          <a:xfrm>
            <a:off x="2017059" y="3200401"/>
            <a:ext cx="1425388" cy="739588"/>
          </a:xfrm>
          <a:prstGeom prst="rect">
            <a:avLst/>
          </a:prstGeom>
          <a:ln>
            <a:noFill/>
          </a:ln>
        </p:spPr>
      </p:pic>
      <p:sp>
        <p:nvSpPr>
          <p:cNvPr id="5398" name="CustomShape 37"/>
          <p:cNvSpPr/>
          <p:nvPr/>
        </p:nvSpPr>
        <p:spPr>
          <a:xfrm>
            <a:off x="1974240" y="41911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Christmas tree</a:t>
            </a:r>
            <a:endParaRPr/>
          </a:p>
        </p:txBody>
      </p:sp>
      <p:sp>
        <p:nvSpPr>
          <p:cNvPr id="5399" name="CustomShape 38"/>
          <p:cNvSpPr/>
          <p:nvPr/>
        </p:nvSpPr>
        <p:spPr>
          <a:xfrm>
            <a:off x="378540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Christmas hat</a:t>
            </a:r>
            <a:endParaRPr/>
          </a:p>
        </p:txBody>
      </p:sp>
      <p:pic>
        <p:nvPicPr>
          <p:cNvPr id="5400" name="Picture 120"/>
          <p:cNvPicPr/>
          <p:nvPr/>
        </p:nvPicPr>
        <p:blipFill>
          <a:blip r:embed="rId15"/>
          <a:stretch/>
        </p:blipFill>
        <p:spPr>
          <a:xfrm>
            <a:off x="59436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401" name="CustomShape 39"/>
          <p:cNvSpPr/>
          <p:nvPr/>
        </p:nvSpPr>
        <p:spPr>
          <a:xfrm>
            <a:off x="734004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stocking</a:t>
            </a:r>
            <a:endParaRPr/>
          </a:p>
        </p:txBody>
      </p:sp>
      <p:sp>
        <p:nvSpPr>
          <p:cNvPr id="5402" name="CustomShape 40"/>
          <p:cNvSpPr/>
          <p:nvPr/>
        </p:nvSpPr>
        <p:spPr>
          <a:xfrm>
            <a:off x="55378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gift</a:t>
            </a:r>
            <a:endParaRPr/>
          </a:p>
        </p:txBody>
      </p:sp>
      <p:pic>
        <p:nvPicPr>
          <p:cNvPr id="5403" name="Picture 123"/>
          <p:cNvPicPr/>
          <p:nvPr/>
        </p:nvPicPr>
        <p:blipFill>
          <a:blip r:embed="rId16"/>
          <a:srcRect l="16328" t="44453" r="17929"/>
          <a:stretch/>
        </p:blipFill>
        <p:spPr>
          <a:xfrm>
            <a:off x="5842800" y="4529520"/>
            <a:ext cx="974520" cy="823680"/>
          </a:xfrm>
          <a:prstGeom prst="rect">
            <a:avLst/>
          </a:prstGeom>
          <a:ln>
            <a:noFill/>
          </a:ln>
        </p:spPr>
      </p:pic>
      <p:sp>
        <p:nvSpPr>
          <p:cNvPr id="5404" name="CustomShape 41"/>
          <p:cNvSpPr/>
          <p:nvPr/>
        </p:nvSpPr>
        <p:spPr>
          <a:xfrm rot="18673200">
            <a:off x="5891040" y="4528080"/>
            <a:ext cx="405000" cy="257400"/>
          </a:xfrm>
          <a:prstGeom prst="ellipse">
            <a:avLst/>
          </a:prstGeom>
          <a:solidFill>
            <a:srgbClr val="0000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5" name="CustomShape 42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christmas</a:t>
            </a:r>
            <a:endParaRPr lang="en-US" dirty="0"/>
          </a:p>
        </p:txBody>
      </p:sp>
      <p:sp>
        <p:nvSpPr>
          <p:cNvPr id="61" name="CustomShape 32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3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0000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3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6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6" name="CustomShape 38">
            <a:hlinkClick r:id="rId2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4" name="CustomShape 36">
            <a:hlinkClick r:id="rId3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5" name="CustomShape 37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6" name="CustomShape 1">
            <a:hlinkClick r:id="rId4" action="ppaction://hlinksldjump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7" name="CustomShape 2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8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09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0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1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2" name="CustomShape 7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3" name="CustomShape 8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4" name="CustomShape 9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5" name="CustomShape 10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6" name="CustomShape 11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7" name="CustomShape 12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18" name="CustomShape 13">
            <a:hlinkClick r:id="rId5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22" name="CustomShape 17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427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work</a:t>
            </a:r>
            <a:endParaRPr/>
          </a:p>
        </p:txBody>
      </p:sp>
      <p:sp>
        <p:nvSpPr>
          <p:cNvPr id="5428" name="CustomShape 23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dentist</a:t>
            </a:r>
            <a:endParaRPr/>
          </a:p>
        </p:txBody>
      </p:sp>
      <p:sp>
        <p:nvSpPr>
          <p:cNvPr id="5429" name="CustomShape 24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hospital</a:t>
            </a:r>
            <a:endParaRPr/>
          </a:p>
        </p:txBody>
      </p:sp>
      <p:sp>
        <p:nvSpPr>
          <p:cNvPr id="5430" name="CustomShape 25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airport</a:t>
            </a:r>
            <a:endParaRPr/>
          </a:p>
        </p:txBody>
      </p:sp>
      <p:sp>
        <p:nvSpPr>
          <p:cNvPr id="5431" name="CustomShape 26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bank</a:t>
            </a:r>
            <a:endParaRPr/>
          </a:p>
        </p:txBody>
      </p:sp>
      <p:sp>
        <p:nvSpPr>
          <p:cNvPr id="5432" name="CustomShape 27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doctors</a:t>
            </a:r>
            <a:endParaRPr/>
          </a:p>
        </p:txBody>
      </p:sp>
      <p:sp>
        <p:nvSpPr>
          <p:cNvPr id="5433" name="CustomShape 28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pool</a:t>
            </a:r>
            <a:endParaRPr/>
          </a:p>
        </p:txBody>
      </p:sp>
      <p:sp>
        <p:nvSpPr>
          <p:cNvPr id="5434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pub</a:t>
            </a:r>
            <a:endParaRPr/>
          </a:p>
        </p:txBody>
      </p:sp>
      <p:sp>
        <p:nvSpPr>
          <p:cNvPr id="5435" name="CustomShape 30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post office</a:t>
            </a:r>
            <a:endParaRPr dirty="0"/>
          </a:p>
        </p:txBody>
      </p:sp>
      <p:sp>
        <p:nvSpPr>
          <p:cNvPr id="5436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cinema</a:t>
            </a:r>
            <a:endParaRPr/>
          </a:p>
        </p:txBody>
      </p:sp>
      <p:sp>
        <p:nvSpPr>
          <p:cNvPr id="5437" name="CustomShape 32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440" name="CustomShape 33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41" name="CustomShape 34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library</a:t>
            </a:r>
            <a:endParaRPr/>
          </a:p>
        </p:txBody>
      </p:sp>
      <p:pic>
        <p:nvPicPr>
          <p:cNvPr id="5442" name="Picture 91"/>
          <p:cNvPicPr/>
          <p:nvPr/>
        </p:nvPicPr>
        <p:blipFill>
          <a:blip r:embed="rId6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443" name="CustomShape 35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</a:t>
            </a:r>
            <a:endParaRPr/>
          </a:p>
        </p:txBody>
      </p:sp>
      <p:pic>
        <p:nvPicPr>
          <p:cNvPr id="5450" name="Picture 89"/>
          <p:cNvPicPr/>
          <p:nvPr/>
        </p:nvPicPr>
        <p:blipFill>
          <a:blip r:embed="rId7"/>
          <a:stretch/>
        </p:blipFill>
        <p:spPr>
          <a:xfrm>
            <a:off x="2362320" y="182880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51" name="Picture 107"/>
          <p:cNvPicPr/>
          <p:nvPr/>
        </p:nvPicPr>
        <p:blipFill>
          <a:blip r:embed="rId8"/>
          <a:stretch/>
        </p:blipFill>
        <p:spPr>
          <a:xfrm>
            <a:off x="4191120" y="1873080"/>
            <a:ext cx="736560" cy="736560"/>
          </a:xfrm>
          <a:prstGeom prst="rect">
            <a:avLst/>
          </a:prstGeom>
          <a:ln>
            <a:noFill/>
          </a:ln>
        </p:spPr>
      </p:pic>
      <p:pic>
        <p:nvPicPr>
          <p:cNvPr id="5452" name="Picture 110"/>
          <p:cNvPicPr/>
          <p:nvPr/>
        </p:nvPicPr>
        <p:blipFill>
          <a:blip r:embed="rId9"/>
          <a:stretch/>
        </p:blipFill>
        <p:spPr>
          <a:xfrm>
            <a:off x="533520" y="4483080"/>
            <a:ext cx="774000" cy="774000"/>
          </a:xfrm>
          <a:prstGeom prst="rect">
            <a:avLst/>
          </a:prstGeom>
          <a:ln>
            <a:noFill/>
          </a:ln>
        </p:spPr>
      </p:pic>
      <p:sp>
        <p:nvSpPr>
          <p:cNvPr id="5453" name="CustomShape 42"/>
          <p:cNvSpPr/>
          <p:nvPr/>
        </p:nvSpPr>
        <p:spPr>
          <a:xfrm>
            <a:off x="769608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4" name="CustomShape 43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5" name="CustomShape 44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6" name="CustomShape 45"/>
          <p:cNvSpPr/>
          <p:nvPr/>
        </p:nvSpPr>
        <p:spPr>
          <a:xfrm>
            <a:off x="23623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7" name="CustomShape 46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8" name="CustomShape 47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59" name="CustomShape 48"/>
          <p:cNvSpPr/>
          <p:nvPr/>
        </p:nvSpPr>
        <p:spPr>
          <a:xfrm>
            <a:off x="415296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0" name="CustomShape 49"/>
          <p:cNvSpPr/>
          <p:nvPr/>
        </p:nvSpPr>
        <p:spPr>
          <a:xfrm>
            <a:off x="594360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1" name="CustomShape 50"/>
          <p:cNvSpPr/>
          <p:nvPr/>
        </p:nvSpPr>
        <p:spPr>
          <a:xfrm>
            <a:off x="59436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2" name="CustomShape 51"/>
          <p:cNvSpPr/>
          <p:nvPr/>
        </p:nvSpPr>
        <p:spPr>
          <a:xfrm>
            <a:off x="769608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3" name="CustomShape 52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4" name="CustomShape 53"/>
          <p:cNvSpPr/>
          <p:nvPr/>
        </p:nvSpPr>
        <p:spPr>
          <a:xfrm>
            <a:off x="533520" y="58672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5" name="CustomShape 54"/>
          <p:cNvSpPr/>
          <p:nvPr/>
        </p:nvSpPr>
        <p:spPr>
          <a:xfrm>
            <a:off x="4152960" y="18626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66" name="Picture 150"/>
          <p:cNvPicPr/>
          <p:nvPr/>
        </p:nvPicPr>
        <p:blipFill>
          <a:blip r:embed="rId10"/>
          <a:stretch/>
        </p:blipFill>
        <p:spPr>
          <a:xfrm>
            <a:off x="5867280" y="1752480"/>
            <a:ext cx="913680" cy="913680"/>
          </a:xfrm>
          <a:prstGeom prst="rect">
            <a:avLst/>
          </a:prstGeom>
          <a:ln>
            <a:noFill/>
          </a:ln>
        </p:spPr>
      </p:pic>
      <p:pic>
        <p:nvPicPr>
          <p:cNvPr id="5467" name="Picture 152"/>
          <p:cNvPicPr/>
          <p:nvPr/>
        </p:nvPicPr>
        <p:blipFill>
          <a:blip r:embed="rId11"/>
          <a:stretch/>
        </p:blipFill>
        <p:spPr>
          <a:xfrm>
            <a:off x="533520" y="3168360"/>
            <a:ext cx="793440" cy="793440"/>
          </a:xfrm>
          <a:prstGeom prst="rect">
            <a:avLst/>
          </a:prstGeom>
          <a:ln>
            <a:noFill/>
          </a:ln>
        </p:spPr>
      </p:pic>
      <p:sp>
        <p:nvSpPr>
          <p:cNvPr id="5468" name="CustomShape 5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9" name="CustomShape 56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School /  college</a:t>
            </a:r>
            <a:endParaRPr/>
          </a:p>
        </p:txBody>
      </p:sp>
      <p:sp>
        <p:nvSpPr>
          <p:cNvPr id="5470" name="CustomShape 57"/>
          <p:cNvSpPr/>
          <p:nvPr/>
        </p:nvSpPr>
        <p:spPr>
          <a:xfrm>
            <a:off x="23623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1" name="Picture 153"/>
          <p:cNvPicPr/>
          <p:nvPr/>
        </p:nvPicPr>
        <p:blipFill>
          <a:blip r:embed="rId12"/>
          <a:srcRect t="9023"/>
          <a:stretch/>
        </p:blipFill>
        <p:spPr>
          <a:xfrm>
            <a:off x="2362320" y="3276720"/>
            <a:ext cx="837360" cy="761400"/>
          </a:xfrm>
          <a:prstGeom prst="rect">
            <a:avLst/>
          </a:prstGeom>
          <a:ln>
            <a:noFill/>
          </a:ln>
        </p:spPr>
      </p:pic>
      <p:sp>
        <p:nvSpPr>
          <p:cNvPr id="5472" name="CustomShape 58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73" name="CustomShape 5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town</a:t>
            </a:r>
            <a:endParaRPr/>
          </a:p>
        </p:txBody>
      </p:sp>
      <p:sp>
        <p:nvSpPr>
          <p:cNvPr id="5474" name="CustomShape 60"/>
          <p:cNvSpPr/>
          <p:nvPr/>
        </p:nvSpPr>
        <p:spPr>
          <a:xfrm>
            <a:off x="415296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75" name="Picture 154"/>
          <p:cNvPicPr/>
          <p:nvPr/>
        </p:nvPicPr>
        <p:blipFill>
          <a:blip r:embed="rId13"/>
          <a:stretch/>
        </p:blipFill>
        <p:spPr>
          <a:xfrm>
            <a:off x="415296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6" name="Picture 155"/>
          <p:cNvPicPr/>
          <p:nvPr/>
        </p:nvPicPr>
        <p:blipFill>
          <a:blip r:embed="rId13"/>
          <a:stretch/>
        </p:blipFill>
        <p:spPr>
          <a:xfrm>
            <a:off x="4565880" y="349308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7" name="Picture 156"/>
          <p:cNvPicPr/>
          <p:nvPr/>
        </p:nvPicPr>
        <p:blipFill>
          <a:blip r:embed="rId13"/>
          <a:stretch/>
        </p:blipFill>
        <p:spPr>
          <a:xfrm>
            <a:off x="4359240" y="3162600"/>
            <a:ext cx="424440" cy="424440"/>
          </a:xfrm>
          <a:prstGeom prst="rect">
            <a:avLst/>
          </a:prstGeom>
          <a:ln>
            <a:noFill/>
          </a:ln>
        </p:spPr>
      </p:pic>
      <p:pic>
        <p:nvPicPr>
          <p:cNvPr id="5478" name="Picture 157"/>
          <p:cNvPicPr/>
          <p:nvPr/>
        </p:nvPicPr>
        <p:blipFill>
          <a:blip r:embed="rId14"/>
          <a:stretch/>
        </p:blipFill>
        <p:spPr>
          <a:xfrm>
            <a:off x="5943600" y="3238560"/>
            <a:ext cx="646920" cy="646920"/>
          </a:xfrm>
          <a:prstGeom prst="rect">
            <a:avLst/>
          </a:prstGeom>
          <a:ln>
            <a:noFill/>
          </a:ln>
        </p:spPr>
      </p:pic>
      <p:pic>
        <p:nvPicPr>
          <p:cNvPr id="5479" name="Picture 158"/>
          <p:cNvPicPr/>
          <p:nvPr/>
        </p:nvPicPr>
        <p:blipFill>
          <a:blip r:embed="rId15"/>
          <a:stretch/>
        </p:blipFill>
        <p:spPr>
          <a:xfrm>
            <a:off x="7766280" y="3200400"/>
            <a:ext cx="691200" cy="691200"/>
          </a:xfrm>
          <a:prstGeom prst="rect">
            <a:avLst/>
          </a:prstGeom>
          <a:ln>
            <a:noFill/>
          </a:ln>
        </p:spPr>
      </p:pic>
      <p:pic>
        <p:nvPicPr>
          <p:cNvPr id="5480" name="Picture 159"/>
          <p:cNvPicPr/>
          <p:nvPr/>
        </p:nvPicPr>
        <p:blipFill>
          <a:blip r:embed="rId16"/>
          <a:stretch/>
        </p:blipFill>
        <p:spPr>
          <a:xfrm>
            <a:off x="2362320" y="449568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481" name="Picture 160"/>
          <p:cNvPicPr/>
          <p:nvPr/>
        </p:nvPicPr>
        <p:blipFill>
          <a:blip r:embed="rId17"/>
          <a:stretch/>
        </p:blipFill>
        <p:spPr>
          <a:xfrm>
            <a:off x="4191120" y="4509360"/>
            <a:ext cx="717120" cy="717120"/>
          </a:xfrm>
          <a:prstGeom prst="rect">
            <a:avLst/>
          </a:prstGeom>
          <a:ln>
            <a:noFill/>
          </a:ln>
        </p:spPr>
      </p:pic>
      <p:pic>
        <p:nvPicPr>
          <p:cNvPr id="5482" name="Picture 161"/>
          <p:cNvPicPr/>
          <p:nvPr/>
        </p:nvPicPr>
        <p:blipFill>
          <a:blip r:embed="rId18"/>
          <a:stretch/>
        </p:blipFill>
        <p:spPr>
          <a:xfrm>
            <a:off x="5943600" y="4407840"/>
            <a:ext cx="874440" cy="874440"/>
          </a:xfrm>
          <a:prstGeom prst="rect">
            <a:avLst/>
          </a:prstGeom>
          <a:ln>
            <a:noFill/>
          </a:ln>
        </p:spPr>
      </p:pic>
      <p:sp>
        <p:nvSpPr>
          <p:cNvPr id="5483" name="CustomShape 61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4" name="CustomShape 62"/>
          <p:cNvSpPr/>
          <p:nvPr/>
        </p:nvSpPr>
        <p:spPr>
          <a:xfrm>
            <a:off x="734076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restaurant</a:t>
            </a:r>
            <a:endParaRPr/>
          </a:p>
        </p:txBody>
      </p:sp>
      <p:sp>
        <p:nvSpPr>
          <p:cNvPr id="5485" name="CustomShape 63"/>
          <p:cNvSpPr/>
          <p:nvPr/>
        </p:nvSpPr>
        <p:spPr>
          <a:xfrm>
            <a:off x="77094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86" name="Picture 162"/>
          <p:cNvPicPr/>
          <p:nvPr/>
        </p:nvPicPr>
        <p:blipFill>
          <a:blip r:embed="rId19"/>
          <a:srcRect t="11406"/>
          <a:stretch/>
        </p:blipFill>
        <p:spPr>
          <a:xfrm>
            <a:off x="7709040" y="4572000"/>
            <a:ext cx="838080" cy="741960"/>
          </a:xfrm>
          <a:prstGeom prst="rect">
            <a:avLst/>
          </a:prstGeom>
          <a:ln>
            <a:noFill/>
          </a:ln>
        </p:spPr>
      </p:pic>
      <p:pic>
        <p:nvPicPr>
          <p:cNvPr id="5487" name="Picture 163"/>
          <p:cNvPicPr/>
          <p:nvPr/>
        </p:nvPicPr>
        <p:blipFill>
          <a:blip r:embed="rId20"/>
          <a:stretch/>
        </p:blipFill>
        <p:spPr>
          <a:xfrm>
            <a:off x="587520" y="586728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5488" name="Picture 164"/>
          <p:cNvPicPr/>
          <p:nvPr/>
        </p:nvPicPr>
        <p:blipFill>
          <a:blip r:embed="rId21"/>
          <a:stretch/>
        </p:blipFill>
        <p:spPr>
          <a:xfrm>
            <a:off x="2389320" y="5986800"/>
            <a:ext cx="505440" cy="505440"/>
          </a:xfrm>
          <a:prstGeom prst="rect">
            <a:avLst/>
          </a:prstGeom>
          <a:ln>
            <a:noFill/>
          </a:ln>
        </p:spPr>
      </p:pic>
      <p:pic>
        <p:nvPicPr>
          <p:cNvPr id="5489" name="Picture 165"/>
          <p:cNvPicPr/>
          <p:nvPr/>
        </p:nvPicPr>
        <p:blipFill>
          <a:blip r:embed="rId22"/>
          <a:stretch/>
        </p:blipFill>
        <p:spPr>
          <a:xfrm>
            <a:off x="2624400" y="5943960"/>
            <a:ext cx="575280" cy="575280"/>
          </a:xfrm>
          <a:prstGeom prst="rect">
            <a:avLst/>
          </a:prstGeom>
          <a:ln>
            <a:noFill/>
          </a:ln>
        </p:spPr>
      </p:pic>
      <p:pic>
        <p:nvPicPr>
          <p:cNvPr id="5490" name="Picture 166"/>
          <p:cNvPicPr/>
          <p:nvPr/>
        </p:nvPicPr>
        <p:blipFill>
          <a:blip r:embed="rId23"/>
          <a:stretch/>
        </p:blipFill>
        <p:spPr>
          <a:xfrm>
            <a:off x="4267080" y="5867280"/>
            <a:ext cx="697680" cy="697680"/>
          </a:xfrm>
          <a:prstGeom prst="rect">
            <a:avLst/>
          </a:prstGeom>
          <a:ln>
            <a:noFill/>
          </a:ln>
        </p:spPr>
      </p:pic>
      <p:pic>
        <p:nvPicPr>
          <p:cNvPr id="5491" name="Picture 167"/>
          <p:cNvPicPr/>
          <p:nvPr/>
        </p:nvPicPr>
        <p:blipFill>
          <a:blip r:embed="rId24"/>
          <a:stretch/>
        </p:blipFill>
        <p:spPr>
          <a:xfrm>
            <a:off x="5943600" y="58672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492" name="Picture 168"/>
          <p:cNvPicPr/>
          <p:nvPr/>
        </p:nvPicPr>
        <p:blipFill>
          <a:blip r:embed="rId25"/>
          <a:stretch/>
        </p:blipFill>
        <p:spPr>
          <a:xfrm>
            <a:off x="7696080" y="18288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493" name="CustomShape 64"/>
          <p:cNvSpPr/>
          <p:nvPr/>
        </p:nvSpPr>
        <p:spPr>
          <a:xfrm>
            <a:off x="770940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4" name="CustomShape 65"/>
          <p:cNvSpPr/>
          <p:nvPr/>
        </p:nvSpPr>
        <p:spPr>
          <a:xfrm>
            <a:off x="734076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pic>
        <p:nvPicPr>
          <p:cNvPr id="5495" name="Picture 102"/>
          <p:cNvPicPr/>
          <p:nvPr/>
        </p:nvPicPr>
        <p:blipFill>
          <a:blip r:embed="rId13"/>
          <a:stretch/>
        </p:blipFill>
        <p:spPr>
          <a:xfrm>
            <a:off x="7785000" y="5873760"/>
            <a:ext cx="748440" cy="748440"/>
          </a:xfrm>
          <a:prstGeom prst="rect">
            <a:avLst/>
          </a:prstGeom>
          <a:ln>
            <a:noFill/>
          </a:ln>
        </p:spPr>
      </p:pic>
      <p:sp>
        <p:nvSpPr>
          <p:cNvPr id="5496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places</a:t>
            </a:r>
            <a:endParaRPr lang="en-US" dirty="0"/>
          </a:p>
        </p:txBody>
      </p:sp>
      <p:sp>
        <p:nvSpPr>
          <p:cNvPr id="94" name="CustomShape 39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day places</a:t>
            </a:r>
            <a:endParaRPr/>
          </a:p>
        </p:txBody>
      </p:sp>
      <p:sp>
        <p:nvSpPr>
          <p:cNvPr id="95" name="CustomShape 40"/>
          <p:cNvSpPr/>
          <p:nvPr/>
        </p:nvSpPr>
        <p:spPr>
          <a:xfrm>
            <a:off x="5562720" y="151236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96" name="CustomShape 41"/>
          <p:cNvSpPr/>
          <p:nvPr/>
        </p:nvSpPr>
        <p:spPr>
          <a:xfrm>
            <a:off x="734076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places outside</a:t>
            </a:r>
            <a:endParaRPr/>
          </a:p>
        </p:txBody>
      </p:sp>
      <p:sp>
        <p:nvSpPr>
          <p:cNvPr id="9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9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93" name="Picture 69"/>
          <p:cNvPicPr/>
          <p:nvPr/>
        </p:nvPicPr>
        <p:blipFill>
          <a:blip r:embed="rId2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9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9" name="Picture 70"/>
          <p:cNvPicPr/>
          <p:nvPr/>
        </p:nvPicPr>
        <p:blipFill>
          <a:blip r:embed="rId2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7" name="CustomShape 1"/>
          <p:cNvSpPr/>
          <p:nvPr/>
        </p:nvSpPr>
        <p:spPr>
          <a:xfrm>
            <a:off x="378540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8" name="CustomShape 2"/>
          <p:cNvSpPr/>
          <p:nvPr/>
        </p:nvSpPr>
        <p:spPr>
          <a:xfrm>
            <a:off x="5562720" y="15030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99" name="CustomShape 3"/>
          <p:cNvSpPr/>
          <p:nvPr/>
        </p:nvSpPr>
        <p:spPr>
          <a:xfrm>
            <a:off x="734004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0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1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2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3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4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5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6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7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8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9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0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1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2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3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4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8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20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bakers</a:t>
            </a:r>
            <a:endParaRPr/>
          </a:p>
        </p:txBody>
      </p:sp>
      <p:sp>
        <p:nvSpPr>
          <p:cNvPr id="5521" name="CustomShape 25"/>
          <p:cNvSpPr/>
          <p:nvPr/>
        </p:nvSpPr>
        <p:spPr>
          <a:xfrm>
            <a:off x="1981080" y="28548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FFFFFF"/>
                </a:solidFill>
                <a:latin typeface="Comic Sans MS"/>
                <a:ea typeface="DejaVu Sans"/>
              </a:rPr>
              <a:t>Veg shop</a:t>
            </a:r>
            <a:endParaRPr/>
          </a:p>
        </p:txBody>
      </p:sp>
      <p:sp>
        <p:nvSpPr>
          <p:cNvPr id="5522" name="CustomShape 26"/>
          <p:cNvSpPr/>
          <p:nvPr/>
        </p:nvSpPr>
        <p:spPr>
          <a:xfrm>
            <a:off x="3772080" y="28548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department store</a:t>
            </a:r>
            <a:endParaRPr/>
          </a:p>
        </p:txBody>
      </p:sp>
      <p:sp>
        <p:nvSpPr>
          <p:cNvPr id="5523" name="CustomShape 27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market</a:t>
            </a:r>
            <a:endParaRPr/>
          </a:p>
        </p:txBody>
      </p:sp>
      <p:sp>
        <p:nvSpPr>
          <p:cNvPr id="5524" name="CustomShape 28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clothes shop</a:t>
            </a:r>
            <a:endParaRPr/>
          </a:p>
        </p:txBody>
      </p:sp>
      <p:sp>
        <p:nvSpPr>
          <p:cNvPr id="5525" name="CustomShape 29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music shop</a:t>
            </a:r>
            <a:endParaRPr/>
          </a:p>
        </p:txBody>
      </p:sp>
      <p:sp>
        <p:nvSpPr>
          <p:cNvPr id="5526" name="CustomShape 30"/>
          <p:cNvSpPr/>
          <p:nvPr/>
        </p:nvSpPr>
        <p:spPr>
          <a:xfrm>
            <a:off x="1981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coffee shop</a:t>
            </a:r>
            <a:endParaRPr/>
          </a:p>
        </p:txBody>
      </p:sp>
      <p:sp>
        <p:nvSpPr>
          <p:cNvPr id="5527" name="CustomShape 3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drive through</a:t>
            </a:r>
            <a:endParaRPr/>
          </a:p>
        </p:txBody>
      </p:sp>
      <p:sp>
        <p:nvSpPr>
          <p:cNvPr id="5528" name="CustomShape 32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pharmacy</a:t>
            </a:r>
            <a:endParaRPr/>
          </a:p>
        </p:txBody>
      </p:sp>
      <p:pic>
        <p:nvPicPr>
          <p:cNvPr id="553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536" name="CustomShape 37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shop</a:t>
            </a:r>
            <a:endParaRPr/>
          </a:p>
        </p:txBody>
      </p:sp>
      <p:sp>
        <p:nvSpPr>
          <p:cNvPr id="5537" name="CustomShape 38"/>
          <p:cNvSpPr/>
          <p:nvPr/>
        </p:nvSpPr>
        <p:spPr>
          <a:xfrm>
            <a:off x="3772080" y="14904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supermarket</a:t>
            </a:r>
            <a:endParaRPr/>
          </a:p>
        </p:txBody>
      </p:sp>
      <p:sp>
        <p:nvSpPr>
          <p:cNvPr id="5538" name="CustomShape 39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butchers</a:t>
            </a: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 </a:t>
            </a:r>
            <a:endParaRPr/>
          </a:p>
        </p:txBody>
      </p:sp>
      <p:sp>
        <p:nvSpPr>
          <p:cNvPr id="5539" name="CustomShape 40"/>
          <p:cNvSpPr/>
          <p:nvPr/>
        </p:nvSpPr>
        <p:spPr>
          <a:xfrm>
            <a:off x="7340760" y="15238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omic Sans MS"/>
                <a:ea typeface="DejaVu Sans"/>
              </a:rPr>
              <a:t>shopping centre</a:t>
            </a:r>
            <a:endParaRPr/>
          </a:p>
        </p:txBody>
      </p:sp>
      <p:pic>
        <p:nvPicPr>
          <p:cNvPr id="5540" name="Picture 90"/>
          <p:cNvPicPr/>
          <p:nvPr/>
        </p:nvPicPr>
        <p:blipFill>
          <a:blip r:embed="rId4"/>
          <a:stretch/>
        </p:blipFill>
        <p:spPr>
          <a:xfrm>
            <a:off x="2286000" y="17524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541" name="CustomShape 41"/>
          <p:cNvSpPr/>
          <p:nvPr/>
        </p:nvSpPr>
        <p:spPr>
          <a:xfrm>
            <a:off x="53352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2" name="CustomShape 42"/>
          <p:cNvSpPr/>
          <p:nvPr/>
        </p:nvSpPr>
        <p:spPr>
          <a:xfrm>
            <a:off x="41529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3" name="CustomShape 43"/>
          <p:cNvSpPr/>
          <p:nvPr/>
        </p:nvSpPr>
        <p:spPr>
          <a:xfrm>
            <a:off x="59436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4" name="CustomShape 44"/>
          <p:cNvSpPr/>
          <p:nvPr/>
        </p:nvSpPr>
        <p:spPr>
          <a:xfrm>
            <a:off x="23623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5" name="CustomShape 45"/>
          <p:cNvSpPr/>
          <p:nvPr/>
        </p:nvSpPr>
        <p:spPr>
          <a:xfrm>
            <a:off x="594360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6" name="CustomShape 46"/>
          <p:cNvSpPr/>
          <p:nvPr/>
        </p:nvSpPr>
        <p:spPr>
          <a:xfrm>
            <a:off x="770940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7" name="CustomShape 47"/>
          <p:cNvSpPr/>
          <p:nvPr/>
        </p:nvSpPr>
        <p:spPr>
          <a:xfrm>
            <a:off x="415296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8" name="CustomShape 48"/>
          <p:cNvSpPr/>
          <p:nvPr/>
        </p:nvSpPr>
        <p:spPr>
          <a:xfrm>
            <a:off x="41529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49" name="CustomShape 49"/>
          <p:cNvSpPr/>
          <p:nvPr/>
        </p:nvSpPr>
        <p:spPr>
          <a:xfrm>
            <a:off x="594360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0" name="CustomShape 50"/>
          <p:cNvSpPr/>
          <p:nvPr/>
        </p:nvSpPr>
        <p:spPr>
          <a:xfrm>
            <a:off x="7709400" y="18730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1" name="CustomShape 51"/>
          <p:cNvSpPr/>
          <p:nvPr/>
        </p:nvSpPr>
        <p:spPr>
          <a:xfrm>
            <a:off x="23623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52" name="CustomShape 52"/>
          <p:cNvSpPr/>
          <p:nvPr/>
        </p:nvSpPr>
        <p:spPr>
          <a:xfrm>
            <a:off x="533520" y="45093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553" name="Picture 111"/>
          <p:cNvPicPr/>
          <p:nvPr/>
        </p:nvPicPr>
        <p:blipFill>
          <a:blip r:embed="rId5"/>
          <a:stretch/>
        </p:blipFill>
        <p:spPr>
          <a:xfrm>
            <a:off x="5943600" y="1859400"/>
            <a:ext cx="675000" cy="675000"/>
          </a:xfrm>
          <a:prstGeom prst="rect">
            <a:avLst/>
          </a:prstGeom>
          <a:ln>
            <a:noFill/>
          </a:ln>
        </p:spPr>
      </p:pic>
      <p:pic>
        <p:nvPicPr>
          <p:cNvPr id="5554" name="Picture 112"/>
          <p:cNvPicPr/>
          <p:nvPr/>
        </p:nvPicPr>
        <p:blipFill>
          <a:blip r:embed="rId6"/>
          <a:stretch/>
        </p:blipFill>
        <p:spPr>
          <a:xfrm>
            <a:off x="6400800" y="2133720"/>
            <a:ext cx="399600" cy="399600"/>
          </a:xfrm>
          <a:prstGeom prst="rect">
            <a:avLst/>
          </a:prstGeom>
          <a:ln>
            <a:noFill/>
          </a:ln>
        </p:spPr>
      </p:pic>
      <p:pic>
        <p:nvPicPr>
          <p:cNvPr id="5555" name="Picture 113"/>
          <p:cNvPicPr/>
          <p:nvPr/>
        </p:nvPicPr>
        <p:blipFill>
          <a:blip r:embed="rId7"/>
          <a:stretch/>
        </p:blipFill>
        <p:spPr>
          <a:xfrm>
            <a:off x="2433600" y="3207960"/>
            <a:ext cx="702360" cy="702360"/>
          </a:xfrm>
          <a:prstGeom prst="rect">
            <a:avLst/>
          </a:prstGeom>
          <a:ln>
            <a:noFill/>
          </a:ln>
        </p:spPr>
      </p:pic>
      <p:pic>
        <p:nvPicPr>
          <p:cNvPr id="5556" name="Picture 114"/>
          <p:cNvPicPr/>
          <p:nvPr/>
        </p:nvPicPr>
        <p:blipFill>
          <a:blip r:embed="rId8"/>
          <a:stretch/>
        </p:blipFill>
        <p:spPr>
          <a:xfrm>
            <a:off x="609480" y="3276720"/>
            <a:ext cx="664920" cy="664920"/>
          </a:xfrm>
          <a:prstGeom prst="rect">
            <a:avLst/>
          </a:prstGeom>
          <a:ln>
            <a:noFill/>
          </a:ln>
        </p:spPr>
      </p:pic>
      <p:pic>
        <p:nvPicPr>
          <p:cNvPr id="5557" name="Picture 115"/>
          <p:cNvPicPr/>
          <p:nvPr/>
        </p:nvPicPr>
        <p:blipFill>
          <a:blip r:embed="rId9"/>
          <a:stretch/>
        </p:blipFill>
        <p:spPr>
          <a:xfrm>
            <a:off x="4152960" y="316224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58" name="Picture 117"/>
          <p:cNvPicPr/>
          <p:nvPr/>
        </p:nvPicPr>
        <p:blipFill>
          <a:blip r:embed="rId9"/>
          <a:stretch/>
        </p:blipFill>
        <p:spPr>
          <a:xfrm>
            <a:off x="6019920" y="3200400"/>
            <a:ext cx="747720" cy="747720"/>
          </a:xfrm>
          <a:prstGeom prst="rect">
            <a:avLst/>
          </a:prstGeom>
          <a:ln>
            <a:noFill/>
          </a:ln>
        </p:spPr>
      </p:pic>
      <p:pic>
        <p:nvPicPr>
          <p:cNvPr id="5559" name="Picture 118"/>
          <p:cNvPicPr/>
          <p:nvPr/>
        </p:nvPicPr>
        <p:blipFill>
          <a:blip r:embed="rId10"/>
          <a:stretch/>
        </p:blipFill>
        <p:spPr>
          <a:xfrm>
            <a:off x="4516200" y="339840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0" name="Picture 120"/>
          <p:cNvPicPr/>
          <p:nvPr/>
        </p:nvPicPr>
        <p:blipFill>
          <a:blip r:embed="rId10"/>
          <a:stretch/>
        </p:blipFill>
        <p:spPr>
          <a:xfrm>
            <a:off x="7696080" y="3276720"/>
            <a:ext cx="512280" cy="512280"/>
          </a:xfrm>
          <a:prstGeom prst="rect">
            <a:avLst/>
          </a:prstGeom>
          <a:ln>
            <a:noFill/>
          </a:ln>
        </p:spPr>
      </p:pic>
      <p:pic>
        <p:nvPicPr>
          <p:cNvPr id="5561" name="Picture 121"/>
          <p:cNvPicPr/>
          <p:nvPr/>
        </p:nvPicPr>
        <p:blipFill>
          <a:blip r:embed="rId11"/>
          <a:stretch/>
        </p:blipFill>
        <p:spPr>
          <a:xfrm>
            <a:off x="7924680" y="3263400"/>
            <a:ext cx="698400" cy="698400"/>
          </a:xfrm>
          <a:prstGeom prst="rect">
            <a:avLst/>
          </a:prstGeom>
          <a:ln>
            <a:noFill/>
          </a:ln>
        </p:spPr>
      </p:pic>
      <p:pic>
        <p:nvPicPr>
          <p:cNvPr id="5562" name="Picture 122"/>
          <p:cNvPicPr/>
          <p:nvPr/>
        </p:nvPicPr>
        <p:blipFill>
          <a:blip r:embed="rId12"/>
          <a:stretch/>
        </p:blipFill>
        <p:spPr>
          <a:xfrm>
            <a:off x="7709400" y="2057400"/>
            <a:ext cx="532800" cy="532800"/>
          </a:xfrm>
          <a:prstGeom prst="rect">
            <a:avLst/>
          </a:prstGeom>
          <a:ln>
            <a:noFill/>
          </a:ln>
        </p:spPr>
      </p:pic>
      <p:pic>
        <p:nvPicPr>
          <p:cNvPr id="5563" name="Picture 123"/>
          <p:cNvPicPr/>
          <p:nvPr/>
        </p:nvPicPr>
        <p:blipFill>
          <a:blip r:embed="rId4"/>
          <a:srcRect t="25000"/>
          <a:stretch/>
        </p:blipFill>
        <p:spPr>
          <a:xfrm>
            <a:off x="7924680" y="198108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4" name="Picture 124"/>
          <p:cNvPicPr/>
          <p:nvPr/>
        </p:nvPicPr>
        <p:blipFill>
          <a:blip r:embed="rId4"/>
          <a:srcRect t="25000"/>
          <a:stretch/>
        </p:blipFill>
        <p:spPr>
          <a:xfrm>
            <a:off x="4419720" y="2133720"/>
            <a:ext cx="608760" cy="456480"/>
          </a:xfrm>
          <a:prstGeom prst="rect">
            <a:avLst/>
          </a:prstGeom>
          <a:ln>
            <a:noFill/>
          </a:ln>
        </p:spPr>
      </p:pic>
      <p:pic>
        <p:nvPicPr>
          <p:cNvPr id="5565" name="Picture 125"/>
          <p:cNvPicPr/>
          <p:nvPr/>
        </p:nvPicPr>
        <p:blipFill>
          <a:blip r:embed="rId7"/>
          <a:stretch/>
        </p:blipFill>
        <p:spPr>
          <a:xfrm>
            <a:off x="4192920" y="1906920"/>
            <a:ext cx="530640" cy="530640"/>
          </a:xfrm>
          <a:prstGeom prst="rect">
            <a:avLst/>
          </a:prstGeom>
          <a:ln>
            <a:noFill/>
          </a:ln>
        </p:spPr>
      </p:pic>
      <p:pic>
        <p:nvPicPr>
          <p:cNvPr id="5566" name="Picture 126"/>
          <p:cNvPicPr/>
          <p:nvPr/>
        </p:nvPicPr>
        <p:blipFill>
          <a:blip r:embed="rId13"/>
          <a:stretch/>
        </p:blipFill>
        <p:spPr>
          <a:xfrm>
            <a:off x="533520" y="482076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7" name="Picture 127"/>
          <p:cNvPicPr/>
          <p:nvPr/>
        </p:nvPicPr>
        <p:blipFill>
          <a:blip r:embed="rId13"/>
          <a:stretch/>
        </p:blipFill>
        <p:spPr>
          <a:xfrm>
            <a:off x="965160" y="48006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8" name="Picture 128"/>
          <p:cNvPicPr/>
          <p:nvPr/>
        </p:nvPicPr>
        <p:blipFill>
          <a:blip r:embed="rId7"/>
          <a:stretch/>
        </p:blipFill>
        <p:spPr>
          <a:xfrm>
            <a:off x="736560" y="4572000"/>
            <a:ext cx="405720" cy="405720"/>
          </a:xfrm>
          <a:prstGeom prst="rect">
            <a:avLst/>
          </a:prstGeom>
          <a:ln>
            <a:noFill/>
          </a:ln>
        </p:spPr>
      </p:pic>
      <p:pic>
        <p:nvPicPr>
          <p:cNvPr id="5569" name="Picture 129"/>
          <p:cNvPicPr/>
          <p:nvPr/>
        </p:nvPicPr>
        <p:blipFill>
          <a:blip r:embed="rId14"/>
          <a:stretch/>
        </p:blipFill>
        <p:spPr>
          <a:xfrm>
            <a:off x="2387520" y="4509360"/>
            <a:ext cx="735840" cy="735840"/>
          </a:xfrm>
          <a:prstGeom prst="rect">
            <a:avLst/>
          </a:prstGeom>
          <a:ln>
            <a:noFill/>
          </a:ln>
        </p:spPr>
      </p:pic>
      <p:pic>
        <p:nvPicPr>
          <p:cNvPr id="5570" name="Picture 130"/>
          <p:cNvPicPr/>
          <p:nvPr/>
        </p:nvPicPr>
        <p:blipFill>
          <a:blip r:embed="rId15"/>
          <a:stretch/>
        </p:blipFill>
        <p:spPr>
          <a:xfrm>
            <a:off x="4192920" y="450936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5571" name="Picture 131"/>
          <p:cNvPicPr/>
          <p:nvPr/>
        </p:nvPicPr>
        <p:blipFill>
          <a:blip r:embed="rId16"/>
          <a:srcRect t="39218"/>
          <a:stretch/>
        </p:blipFill>
        <p:spPr>
          <a:xfrm>
            <a:off x="4235400" y="4945680"/>
            <a:ext cx="672480" cy="408240"/>
          </a:xfrm>
          <a:prstGeom prst="rect">
            <a:avLst/>
          </a:prstGeom>
          <a:ln>
            <a:noFill/>
          </a:ln>
        </p:spPr>
      </p:pic>
      <p:pic>
        <p:nvPicPr>
          <p:cNvPr id="5572" name="Picture 132"/>
          <p:cNvPicPr/>
          <p:nvPr/>
        </p:nvPicPr>
        <p:blipFill>
          <a:blip r:embed="rId17"/>
          <a:stretch/>
        </p:blipFill>
        <p:spPr>
          <a:xfrm>
            <a:off x="5948280" y="4577400"/>
            <a:ext cx="439200" cy="439200"/>
          </a:xfrm>
          <a:prstGeom prst="rect">
            <a:avLst/>
          </a:prstGeom>
          <a:ln>
            <a:noFill/>
          </a:ln>
        </p:spPr>
      </p:pic>
      <p:pic>
        <p:nvPicPr>
          <p:cNvPr id="5573" name="Picture 133"/>
          <p:cNvPicPr/>
          <p:nvPr/>
        </p:nvPicPr>
        <p:blipFill>
          <a:blip r:embed="rId4"/>
          <a:srcRect t="25000"/>
          <a:stretch/>
        </p:blipFill>
        <p:spPr>
          <a:xfrm>
            <a:off x="6191640" y="4800600"/>
            <a:ext cx="608760" cy="456480"/>
          </a:xfrm>
          <a:prstGeom prst="rect">
            <a:avLst/>
          </a:prstGeom>
          <a:ln>
            <a:noFill/>
          </a:ln>
        </p:spPr>
      </p:pic>
      <p:sp>
        <p:nvSpPr>
          <p:cNvPr id="5574" name="CustomShape 5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shops</a:t>
            </a:r>
            <a:endParaRPr lang="en-US" dirty="0"/>
          </a:p>
        </p:txBody>
      </p:sp>
      <p:sp>
        <p:nvSpPr>
          <p:cNvPr id="81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" name="CustomShape 35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3" name="Picture 69"/>
          <p:cNvPicPr/>
          <p:nvPr/>
        </p:nvPicPr>
        <p:blipFill>
          <a:blip r:embed="rId18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6" name="Picture 70"/>
          <p:cNvPicPr/>
          <p:nvPr/>
        </p:nvPicPr>
        <p:blipFill>
          <a:blip r:embed="rId19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CustomShape 1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GB" dirty="0" smtClean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47" name="CustomShape 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FF7DEC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8" name="CustomShape 3"/>
          <p:cNvSpPr/>
          <p:nvPr/>
        </p:nvSpPr>
        <p:spPr>
          <a:xfrm>
            <a:off x="19810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9" name="CustomShape 4"/>
          <p:cNvSpPr/>
          <p:nvPr/>
        </p:nvSpPr>
        <p:spPr>
          <a:xfrm>
            <a:off x="177480" y="5562720"/>
            <a:ext cx="1599480" cy="1162800"/>
          </a:xfrm>
          <a:prstGeom prst="rect">
            <a:avLst/>
          </a:prstGeom>
          <a:solidFill>
            <a:srgbClr val="008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0" name="CustomShape 5"/>
          <p:cNvSpPr/>
          <p:nvPr/>
        </p:nvSpPr>
        <p:spPr>
          <a:xfrm>
            <a:off x="177480" y="28548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1" name="CustomShape 6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2" name="CustomShape 7">
            <a:hlinkClick r:id="rId3" action="ppaction://hlinksldjump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3" name="CustomShape 8">
            <a:hlinkClick r:id="rId4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4" name="CustomShape 9">
            <a:hlinkClick r:id="rId5" action="ppaction://hlinksldjump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5" name="CustomShape 10">
            <a:hlinkClick r:id="rId6" action="ppaction://hlinksldjump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6" name="CustomShape 11">
            <a:hlinkClick r:id="rId7" action="ppaction://hlinksldjump"/>
          </p:cNvPr>
          <p:cNvSpPr/>
          <p:nvPr/>
        </p:nvSpPr>
        <p:spPr>
          <a:xfrm>
            <a:off x="734004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7" name="CustomShape 12">
            <a:hlinkClick r:id="rId8" action="ppaction://hlinksldjump"/>
          </p:cNvPr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8" name="CustomShape 13">
            <a:hlinkClick r:id="rId9" action="ppaction://hlinksldjump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9" name="CustomShape 14">
            <a:hlinkClick r:id="rId10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0" name="CustomShape 15">
            <a:hlinkClick r:id="rId11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3" name="CustomShape 18">
            <a:hlinkClick r:id="rId12" action="ppaction://hlinksldjump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4" name="CustomShape 19">
            <a:hlinkClick r:id="rId13" action="ppaction://hlinksldjump"/>
          </p:cNvPr>
          <p:cNvSpPr/>
          <p:nvPr/>
        </p:nvSpPr>
        <p:spPr>
          <a:xfrm>
            <a:off x="556272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5" name="CustomShape 20">
            <a:hlinkClick r:id="rId14" action="ppaction://hlinksldjump"/>
          </p:cNvPr>
          <p:cNvSpPr/>
          <p:nvPr/>
        </p:nvSpPr>
        <p:spPr>
          <a:xfrm>
            <a:off x="7340040" y="28195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7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 dirty="0"/>
          </a:p>
        </p:txBody>
      </p:sp>
      <p:sp>
        <p:nvSpPr>
          <p:cNvPr id="669" name="CustomShape 24"/>
          <p:cNvSpPr/>
          <p:nvPr/>
        </p:nvSpPr>
        <p:spPr>
          <a:xfrm>
            <a:off x="177480" y="4170600"/>
            <a:ext cx="1599480" cy="1162800"/>
          </a:xfrm>
          <a:prstGeom prst="rect">
            <a:avLst/>
          </a:prstGeom>
          <a:solidFill>
            <a:srgbClr val="01E7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0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breakfast</a:t>
            </a:r>
            <a:endParaRPr dirty="0"/>
          </a:p>
        </p:txBody>
      </p:sp>
      <p:sp>
        <p:nvSpPr>
          <p:cNvPr id="671" name="CustomShape 2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lunch</a:t>
            </a:r>
            <a:endParaRPr dirty="0"/>
          </a:p>
        </p:txBody>
      </p:sp>
      <p:sp>
        <p:nvSpPr>
          <p:cNvPr id="672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meals</a:t>
            </a:r>
            <a:endParaRPr dirty="0"/>
          </a:p>
        </p:txBody>
      </p:sp>
      <p:sp>
        <p:nvSpPr>
          <p:cNvPr id="673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hungry</a:t>
            </a:r>
            <a:endParaRPr dirty="0"/>
          </a:p>
        </p:txBody>
      </p:sp>
      <p:sp>
        <p:nvSpPr>
          <p:cNvPr id="674" name="CustomShape 29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fruit</a:t>
            </a:r>
            <a:endParaRPr dirty="0"/>
          </a:p>
        </p:txBody>
      </p:sp>
      <p:sp>
        <p:nvSpPr>
          <p:cNvPr id="675" name="CustomShape 30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I’m thirsty	</a:t>
            </a:r>
            <a:endParaRPr dirty="0"/>
          </a:p>
        </p:txBody>
      </p:sp>
      <p:sp>
        <p:nvSpPr>
          <p:cNvPr id="676" name="CustomShape 31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drinks</a:t>
            </a:r>
            <a:endParaRPr dirty="0"/>
          </a:p>
        </p:txBody>
      </p:sp>
      <p:sp>
        <p:nvSpPr>
          <p:cNvPr id="677" name="CustomShape 32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fast food</a:t>
            </a:r>
            <a:endParaRPr dirty="0"/>
          </a:p>
        </p:txBody>
      </p:sp>
      <p:sp>
        <p:nvSpPr>
          <p:cNvPr id="678" name="CustomShape 33"/>
          <p:cNvSpPr/>
          <p:nvPr/>
        </p:nvSpPr>
        <p:spPr>
          <a:xfrm>
            <a:off x="1981080" y="4170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snacks/pudding</a:t>
            </a:r>
            <a:endParaRPr dirty="0"/>
          </a:p>
        </p:txBody>
      </p:sp>
      <p:sp>
        <p:nvSpPr>
          <p:cNvPr id="679" name="CustomShape 34"/>
          <p:cNvSpPr/>
          <p:nvPr/>
        </p:nvSpPr>
        <p:spPr>
          <a:xfrm>
            <a:off x="3772080" y="41706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Sauces/ingredients</a:t>
            </a:r>
            <a:endParaRPr dirty="0"/>
          </a:p>
        </p:txBody>
      </p:sp>
      <p:sp>
        <p:nvSpPr>
          <p:cNvPr id="680" name="CustomShape 35"/>
          <p:cNvSpPr/>
          <p:nvPr/>
        </p:nvSpPr>
        <p:spPr>
          <a:xfrm>
            <a:off x="556272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salad</a:t>
            </a:r>
            <a:endParaRPr dirty="0"/>
          </a:p>
        </p:txBody>
      </p:sp>
      <p:sp>
        <p:nvSpPr>
          <p:cNvPr id="681" name="CustomShape 36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cooking words</a:t>
            </a:r>
            <a:endParaRPr dirty="0"/>
          </a:p>
        </p:txBody>
      </p:sp>
      <p:sp>
        <p:nvSpPr>
          <p:cNvPr id="682" name="CustomShape 37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with</a:t>
            </a:r>
            <a:endParaRPr dirty="0"/>
          </a:p>
        </p:txBody>
      </p:sp>
      <p:sp>
        <p:nvSpPr>
          <p:cNvPr id="683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and</a:t>
            </a:r>
            <a:endParaRPr dirty="0"/>
          </a:p>
        </p:txBody>
      </p:sp>
      <p:sp>
        <p:nvSpPr>
          <p:cNvPr id="684" name="CustomShape 39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Food chat</a:t>
            </a:r>
            <a:endParaRPr dirty="0"/>
          </a:p>
        </p:txBody>
      </p:sp>
      <p:sp>
        <p:nvSpPr>
          <p:cNvPr id="685" name="CustomShape 40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Favorite food</a:t>
            </a:r>
            <a:endParaRPr dirty="0"/>
          </a:p>
        </p:txBody>
      </p:sp>
      <p:sp>
        <p:nvSpPr>
          <p:cNvPr id="688" name="CustomShape 41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vegetables</a:t>
            </a:r>
            <a:endParaRPr dirty="0"/>
          </a:p>
        </p:txBody>
      </p:sp>
      <p:pic>
        <p:nvPicPr>
          <p:cNvPr id="689" name="Picture 110"/>
          <p:cNvPicPr/>
          <p:nvPr/>
        </p:nvPicPr>
        <p:blipFill>
          <a:blip r:embed="rId15"/>
          <a:stretch/>
        </p:blipFill>
        <p:spPr>
          <a:xfrm>
            <a:off x="4095720" y="1752480"/>
            <a:ext cx="932760" cy="932760"/>
          </a:xfrm>
          <a:prstGeom prst="rect">
            <a:avLst/>
          </a:prstGeom>
          <a:ln>
            <a:noFill/>
          </a:ln>
        </p:spPr>
      </p:pic>
      <p:pic>
        <p:nvPicPr>
          <p:cNvPr id="690" name="Picture 111"/>
          <p:cNvPicPr/>
          <p:nvPr/>
        </p:nvPicPr>
        <p:blipFill>
          <a:blip r:embed="rId16"/>
          <a:stretch/>
        </p:blipFill>
        <p:spPr>
          <a:xfrm>
            <a:off x="2362320" y="184140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91" name="Picture 112"/>
          <p:cNvPicPr/>
          <p:nvPr/>
        </p:nvPicPr>
        <p:blipFill>
          <a:blip r:embed="rId17"/>
          <a:stretch/>
        </p:blipFill>
        <p:spPr>
          <a:xfrm>
            <a:off x="5791320" y="1689120"/>
            <a:ext cx="1129680" cy="1129680"/>
          </a:xfrm>
          <a:prstGeom prst="rect">
            <a:avLst/>
          </a:prstGeom>
          <a:ln>
            <a:noFill/>
          </a:ln>
        </p:spPr>
      </p:pic>
      <p:sp>
        <p:nvSpPr>
          <p:cNvPr id="692" name="CustomShape 42">
            <a:hlinkClick r:id="rId18" action="ppaction://hlinksldjump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FF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3" name="CustomShape 43"/>
          <p:cNvSpPr/>
          <p:nvPr/>
        </p:nvSpPr>
        <p:spPr>
          <a:xfrm>
            <a:off x="734076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meat and fish</a:t>
            </a:r>
            <a:endParaRPr dirty="0"/>
          </a:p>
        </p:txBody>
      </p:sp>
      <p:pic>
        <p:nvPicPr>
          <p:cNvPr id="694" name="Picture 113"/>
          <p:cNvPicPr/>
          <p:nvPr/>
        </p:nvPicPr>
        <p:blipFill>
          <a:blip r:embed="rId19"/>
          <a:stretch/>
        </p:blipFill>
        <p:spPr>
          <a:xfrm>
            <a:off x="7600680" y="1752480"/>
            <a:ext cx="856800" cy="856800"/>
          </a:xfrm>
          <a:prstGeom prst="rect">
            <a:avLst/>
          </a:prstGeom>
          <a:ln>
            <a:noFill/>
          </a:ln>
        </p:spPr>
      </p:pic>
      <p:pic>
        <p:nvPicPr>
          <p:cNvPr id="695" name="Picture 114"/>
          <p:cNvPicPr/>
          <p:nvPr/>
        </p:nvPicPr>
        <p:blipFill>
          <a:blip r:embed="rId20"/>
          <a:stretch/>
        </p:blipFill>
        <p:spPr>
          <a:xfrm>
            <a:off x="8280360" y="2158920"/>
            <a:ext cx="507240" cy="507240"/>
          </a:xfrm>
          <a:prstGeom prst="rect">
            <a:avLst/>
          </a:prstGeom>
          <a:ln>
            <a:noFill/>
          </a:ln>
        </p:spPr>
      </p:pic>
      <p:pic>
        <p:nvPicPr>
          <p:cNvPr id="696" name="Picture 115"/>
          <p:cNvPicPr/>
          <p:nvPr/>
        </p:nvPicPr>
        <p:blipFill>
          <a:blip r:embed="rId21"/>
          <a:stretch/>
        </p:blipFill>
        <p:spPr>
          <a:xfrm>
            <a:off x="2362320" y="3207960"/>
            <a:ext cx="774000" cy="774000"/>
          </a:xfrm>
          <a:prstGeom prst="rect">
            <a:avLst/>
          </a:prstGeom>
          <a:ln>
            <a:noFill/>
          </a:ln>
        </p:spPr>
      </p:pic>
      <p:pic>
        <p:nvPicPr>
          <p:cNvPr id="697" name="Picture 116"/>
          <p:cNvPicPr/>
          <p:nvPr/>
        </p:nvPicPr>
        <p:blipFill>
          <a:blip r:embed="rId22"/>
          <a:stretch/>
        </p:blipFill>
        <p:spPr>
          <a:xfrm>
            <a:off x="4191120" y="3124080"/>
            <a:ext cx="824040" cy="824040"/>
          </a:xfrm>
          <a:prstGeom prst="rect">
            <a:avLst/>
          </a:prstGeom>
          <a:ln>
            <a:noFill/>
          </a:ln>
        </p:spPr>
      </p:pic>
      <p:pic>
        <p:nvPicPr>
          <p:cNvPr id="698" name="Picture 118"/>
          <p:cNvPicPr/>
          <p:nvPr/>
        </p:nvPicPr>
        <p:blipFill>
          <a:blip r:embed="rId23"/>
          <a:stretch/>
        </p:blipFill>
        <p:spPr>
          <a:xfrm>
            <a:off x="5951160" y="3075840"/>
            <a:ext cx="885600" cy="885600"/>
          </a:xfrm>
          <a:prstGeom prst="rect">
            <a:avLst/>
          </a:prstGeom>
          <a:ln>
            <a:noFill/>
          </a:ln>
        </p:spPr>
      </p:pic>
      <p:pic>
        <p:nvPicPr>
          <p:cNvPr id="699" name="Picture 119"/>
          <p:cNvPicPr/>
          <p:nvPr/>
        </p:nvPicPr>
        <p:blipFill>
          <a:blip r:embed="rId24"/>
          <a:stretch/>
        </p:blipFill>
        <p:spPr>
          <a:xfrm>
            <a:off x="7670880" y="3075840"/>
            <a:ext cx="1015200" cy="1015200"/>
          </a:xfrm>
          <a:prstGeom prst="rect">
            <a:avLst/>
          </a:prstGeom>
          <a:ln>
            <a:noFill/>
          </a:ln>
        </p:spPr>
      </p:pic>
      <p:pic>
        <p:nvPicPr>
          <p:cNvPr id="700" name="Picture 120"/>
          <p:cNvPicPr/>
          <p:nvPr/>
        </p:nvPicPr>
        <p:blipFill>
          <a:blip r:embed="rId25"/>
          <a:stretch/>
        </p:blipFill>
        <p:spPr>
          <a:xfrm>
            <a:off x="5958720" y="4455000"/>
            <a:ext cx="878040" cy="878040"/>
          </a:xfrm>
          <a:prstGeom prst="rect">
            <a:avLst/>
          </a:prstGeom>
          <a:ln>
            <a:noFill/>
          </a:ln>
        </p:spPr>
      </p:pic>
      <p:pic>
        <p:nvPicPr>
          <p:cNvPr id="701" name="Picture 121"/>
          <p:cNvPicPr/>
          <p:nvPr/>
        </p:nvPicPr>
        <p:blipFill>
          <a:blip r:embed="rId26"/>
          <a:stretch/>
        </p:blipFill>
        <p:spPr>
          <a:xfrm>
            <a:off x="4235760" y="4661640"/>
            <a:ext cx="671760" cy="671760"/>
          </a:xfrm>
          <a:prstGeom prst="rect">
            <a:avLst/>
          </a:prstGeom>
          <a:ln>
            <a:noFill/>
          </a:ln>
        </p:spPr>
      </p:pic>
      <p:pic>
        <p:nvPicPr>
          <p:cNvPr id="702" name="Picture 122"/>
          <p:cNvPicPr/>
          <p:nvPr/>
        </p:nvPicPr>
        <p:blipFill>
          <a:blip r:embed="rId27"/>
          <a:stretch/>
        </p:blipFill>
        <p:spPr>
          <a:xfrm>
            <a:off x="3803760" y="4478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703" name="Picture 123"/>
          <p:cNvPicPr/>
          <p:nvPr/>
        </p:nvPicPr>
        <p:blipFill>
          <a:blip r:embed="rId28"/>
          <a:stretch/>
        </p:blipFill>
        <p:spPr>
          <a:xfrm>
            <a:off x="4648320" y="444780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704" name="Picture 125"/>
          <p:cNvPicPr/>
          <p:nvPr/>
        </p:nvPicPr>
        <p:blipFill>
          <a:blip r:embed="rId29"/>
          <a:stretch/>
        </p:blipFill>
        <p:spPr>
          <a:xfrm>
            <a:off x="2067480" y="4506120"/>
            <a:ext cx="827280" cy="827280"/>
          </a:xfrm>
          <a:prstGeom prst="rect">
            <a:avLst/>
          </a:prstGeom>
          <a:ln>
            <a:noFill/>
          </a:ln>
        </p:spPr>
      </p:pic>
      <p:pic>
        <p:nvPicPr>
          <p:cNvPr id="705" name="Picture 126"/>
          <p:cNvPicPr/>
          <p:nvPr/>
        </p:nvPicPr>
        <p:blipFill>
          <a:blip r:embed="rId30"/>
          <a:stretch/>
        </p:blipFill>
        <p:spPr>
          <a:xfrm>
            <a:off x="2784240" y="4478400"/>
            <a:ext cx="704520" cy="704520"/>
          </a:xfrm>
          <a:prstGeom prst="rect">
            <a:avLst/>
          </a:prstGeom>
          <a:ln>
            <a:noFill/>
          </a:ln>
        </p:spPr>
      </p:pic>
      <p:pic>
        <p:nvPicPr>
          <p:cNvPr id="706" name="Picture 127"/>
          <p:cNvPicPr/>
          <p:nvPr/>
        </p:nvPicPr>
        <p:blipFill>
          <a:blip r:embed="rId31"/>
          <a:stretch/>
        </p:blipFill>
        <p:spPr>
          <a:xfrm>
            <a:off x="2362320" y="5845320"/>
            <a:ext cx="935640" cy="935640"/>
          </a:xfrm>
          <a:prstGeom prst="rect">
            <a:avLst/>
          </a:prstGeom>
          <a:ln>
            <a:noFill/>
          </a:ln>
        </p:spPr>
      </p:pic>
      <p:pic>
        <p:nvPicPr>
          <p:cNvPr id="707" name="Picture 128"/>
          <p:cNvPicPr/>
          <p:nvPr/>
        </p:nvPicPr>
        <p:blipFill>
          <a:blip r:embed="rId32"/>
          <a:stretch/>
        </p:blipFill>
        <p:spPr>
          <a:xfrm>
            <a:off x="5867280" y="571500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708" name="Picture 129"/>
          <p:cNvPicPr/>
          <p:nvPr/>
        </p:nvPicPr>
        <p:blipFill>
          <a:blip r:embed="rId33"/>
          <a:stretch/>
        </p:blipFill>
        <p:spPr>
          <a:xfrm>
            <a:off x="7696080" y="5857560"/>
            <a:ext cx="876240" cy="876240"/>
          </a:xfrm>
          <a:prstGeom prst="rect">
            <a:avLst/>
          </a:prstGeom>
          <a:ln>
            <a:noFill/>
          </a:ln>
        </p:spPr>
      </p:pic>
      <p:pic>
        <p:nvPicPr>
          <p:cNvPr id="709" name="Picture 130"/>
          <p:cNvPicPr/>
          <p:nvPr/>
        </p:nvPicPr>
        <p:blipFill>
          <a:blip r:embed="rId34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710" name="Picture 131"/>
          <p:cNvPicPr/>
          <p:nvPr/>
        </p:nvPicPr>
        <p:blipFill>
          <a:blip r:embed="rId35"/>
          <a:stretch/>
        </p:blipFill>
        <p:spPr>
          <a:xfrm>
            <a:off x="554400" y="312408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711" name="Picture 132"/>
          <p:cNvPicPr/>
          <p:nvPr/>
        </p:nvPicPr>
        <p:blipFill>
          <a:blip r:embed="rId36"/>
          <a:stretch/>
        </p:blipFill>
        <p:spPr>
          <a:xfrm>
            <a:off x="554400" y="4419720"/>
            <a:ext cx="888120" cy="888120"/>
          </a:xfrm>
          <a:prstGeom prst="rect">
            <a:avLst/>
          </a:prstGeom>
          <a:ln>
            <a:noFill/>
          </a:ln>
        </p:spPr>
      </p:pic>
      <p:pic>
        <p:nvPicPr>
          <p:cNvPr id="713" name="Picture 134"/>
          <p:cNvPicPr/>
          <p:nvPr/>
        </p:nvPicPr>
        <p:blipFill>
          <a:blip r:embed="rId3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714" name="CustomShape 45"/>
          <p:cNvSpPr/>
          <p:nvPr/>
        </p:nvSpPr>
        <p:spPr>
          <a:xfrm>
            <a:off x="1274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some</a:t>
            </a:r>
            <a:endParaRPr dirty="0"/>
          </a:p>
        </p:txBody>
      </p:sp>
      <p:pic>
        <p:nvPicPr>
          <p:cNvPr id="715" name="Picture 74"/>
          <p:cNvPicPr/>
          <p:nvPr/>
        </p:nvPicPr>
        <p:blipFill>
          <a:blip r:embed="rId38"/>
          <a:stretch/>
        </p:blipFill>
        <p:spPr>
          <a:xfrm>
            <a:off x="438120" y="6058080"/>
            <a:ext cx="494640" cy="494640"/>
          </a:xfrm>
          <a:prstGeom prst="rect">
            <a:avLst/>
          </a:prstGeom>
          <a:ln>
            <a:noFill/>
          </a:ln>
        </p:spPr>
      </p:pic>
      <p:sp>
        <p:nvSpPr>
          <p:cNvPr id="716" name="CustomShape 46"/>
          <p:cNvSpPr/>
          <p:nvPr/>
        </p:nvSpPr>
        <p:spPr>
          <a:xfrm>
            <a:off x="685800" y="5853600"/>
            <a:ext cx="837360" cy="698760"/>
          </a:xfrm>
          <a:prstGeom prst="ellipse">
            <a:avLst/>
          </a:prstGeom>
          <a:noFill/>
          <a:ln w="38160">
            <a:solidFill>
              <a:srgbClr val="00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8362" r="8247" b="20816"/>
          <a:stretch/>
        </p:blipFill>
        <p:spPr>
          <a:xfrm>
            <a:off x="3988836" y="5811520"/>
            <a:ext cx="1040364" cy="782320"/>
          </a:xfrm>
          <a:prstGeom prst="rect">
            <a:avLst/>
          </a:prstGeom>
        </p:spPr>
      </p:pic>
      <p:sp>
        <p:nvSpPr>
          <p:cNvPr id="7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7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76" name="Picture 69"/>
          <p:cNvPicPr/>
          <p:nvPr/>
        </p:nvPicPr>
        <p:blipFill>
          <a:blip r:embed="rId4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7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79" name="Picture 70"/>
          <p:cNvPicPr/>
          <p:nvPr/>
        </p:nvPicPr>
        <p:blipFill>
          <a:blip r:embed="rId4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5" name="CustomShape 1"/>
          <p:cNvSpPr/>
          <p:nvPr/>
        </p:nvSpPr>
        <p:spPr>
          <a:xfrm>
            <a:off x="556272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6" name="CustomShape 2"/>
          <p:cNvSpPr/>
          <p:nvPr/>
        </p:nvSpPr>
        <p:spPr>
          <a:xfrm>
            <a:off x="378540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7" name="CustomShape 3"/>
          <p:cNvSpPr/>
          <p:nvPr/>
        </p:nvSpPr>
        <p:spPr>
          <a:xfrm>
            <a:off x="7340760" y="152388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8" name="CustomShape 4"/>
          <p:cNvSpPr/>
          <p:nvPr/>
        </p:nvSpPr>
        <p:spPr>
          <a:xfrm>
            <a:off x="1981080" y="151236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79" name="CustomShape 5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0" name="CustomShape 6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1" name="CustomShape 7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2" name="CustomShape 8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3" name="CustomShape 9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4" name="CustomShape 10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5" name="CustomShape 11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6" name="CustomShape 12"/>
          <p:cNvSpPr/>
          <p:nvPr/>
        </p:nvSpPr>
        <p:spPr>
          <a:xfrm>
            <a:off x="378540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7" name="CustomShape 13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8" name="CustomShape 14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89" name="CustomShape 15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0" name="CustomShape 16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1" name="CustomShape 17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2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96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598" name="CustomShape 24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countryside</a:t>
            </a:r>
            <a:endParaRPr/>
          </a:p>
        </p:txBody>
      </p:sp>
      <p:sp>
        <p:nvSpPr>
          <p:cNvPr id="5599" name="CustomShape 25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lake</a:t>
            </a:r>
            <a:endParaRPr/>
          </a:p>
        </p:txBody>
      </p:sp>
      <p:sp>
        <p:nvSpPr>
          <p:cNvPr id="5600" name="CustomShape 26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woods</a:t>
            </a:r>
            <a:endParaRPr/>
          </a:p>
        </p:txBody>
      </p:sp>
      <p:sp>
        <p:nvSpPr>
          <p:cNvPr id="5601" name="CustomShape 27"/>
          <p:cNvSpPr/>
          <p:nvPr/>
        </p:nvSpPr>
        <p:spPr>
          <a:xfrm>
            <a:off x="5562720" y="2893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field</a:t>
            </a:r>
            <a:endParaRPr/>
          </a:p>
        </p:txBody>
      </p:sp>
      <p:sp>
        <p:nvSpPr>
          <p:cNvPr id="5602" name="CustomShape 28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garden</a:t>
            </a:r>
            <a:endParaRPr/>
          </a:p>
        </p:txBody>
      </p:sp>
      <p:pic>
        <p:nvPicPr>
          <p:cNvPr id="5609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10" name="CustomShape 33"/>
          <p:cNvSpPr/>
          <p:nvPr/>
        </p:nvSpPr>
        <p:spPr>
          <a:xfrm>
            <a:off x="195624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outside place</a:t>
            </a:r>
            <a:endParaRPr/>
          </a:p>
        </p:txBody>
      </p:sp>
      <p:sp>
        <p:nvSpPr>
          <p:cNvPr id="5611" name="CustomShape 34"/>
          <p:cNvSpPr/>
          <p:nvPr/>
        </p:nvSpPr>
        <p:spPr>
          <a:xfrm>
            <a:off x="377208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street</a:t>
            </a:r>
            <a:endParaRPr/>
          </a:p>
        </p:txBody>
      </p:sp>
      <p:sp>
        <p:nvSpPr>
          <p:cNvPr id="5612" name="CustomShape 35"/>
          <p:cNvSpPr/>
          <p:nvPr/>
        </p:nvSpPr>
        <p:spPr>
          <a:xfrm>
            <a:off x="556272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car park</a:t>
            </a:r>
            <a:endParaRPr/>
          </a:p>
        </p:txBody>
      </p:sp>
      <p:sp>
        <p:nvSpPr>
          <p:cNvPr id="5613" name="CustomShape 36"/>
          <p:cNvSpPr/>
          <p:nvPr/>
        </p:nvSpPr>
        <p:spPr>
          <a:xfrm>
            <a:off x="7340760" y="1523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beach</a:t>
            </a:r>
            <a:endParaRPr/>
          </a:p>
        </p:txBody>
      </p:sp>
      <p:pic>
        <p:nvPicPr>
          <p:cNvPr id="5614" name="Picture 93"/>
          <p:cNvPicPr/>
          <p:nvPr/>
        </p:nvPicPr>
        <p:blipFill>
          <a:blip r:embed="rId4"/>
          <a:stretch/>
        </p:blipFill>
        <p:spPr>
          <a:xfrm>
            <a:off x="2438280" y="1841400"/>
            <a:ext cx="824760" cy="824760"/>
          </a:xfrm>
          <a:prstGeom prst="rect">
            <a:avLst/>
          </a:prstGeom>
          <a:ln>
            <a:noFill/>
          </a:ln>
        </p:spPr>
      </p:pic>
      <p:sp>
        <p:nvSpPr>
          <p:cNvPr id="5615" name="CustomShape 37"/>
          <p:cNvSpPr/>
          <p:nvPr/>
        </p:nvSpPr>
        <p:spPr>
          <a:xfrm>
            <a:off x="2438280" y="18921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16" name="Picture 98"/>
          <p:cNvPicPr/>
          <p:nvPr/>
        </p:nvPicPr>
        <p:blipFill>
          <a:blip r:embed="rId5"/>
          <a:stretch/>
        </p:blipFill>
        <p:spPr>
          <a:xfrm>
            <a:off x="4102200" y="16704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17" name="Picture 104"/>
          <p:cNvPicPr/>
          <p:nvPr/>
        </p:nvPicPr>
        <p:blipFill>
          <a:blip r:embed="rId5"/>
          <a:srcRect t="32929"/>
          <a:stretch/>
        </p:blipFill>
        <p:spPr>
          <a:xfrm>
            <a:off x="5537160" y="2057400"/>
            <a:ext cx="939240" cy="629280"/>
          </a:xfrm>
          <a:prstGeom prst="rect">
            <a:avLst/>
          </a:prstGeom>
          <a:ln>
            <a:noFill/>
          </a:ln>
        </p:spPr>
      </p:pic>
      <p:pic>
        <p:nvPicPr>
          <p:cNvPr id="5618" name="Picture 103"/>
          <p:cNvPicPr/>
          <p:nvPr/>
        </p:nvPicPr>
        <p:blipFill>
          <a:blip r:embed="rId5"/>
          <a:srcRect t="32929"/>
          <a:stretch/>
        </p:blipFill>
        <p:spPr>
          <a:xfrm>
            <a:off x="6222600" y="2057400"/>
            <a:ext cx="939960" cy="629280"/>
          </a:xfrm>
          <a:prstGeom prst="rect">
            <a:avLst/>
          </a:prstGeom>
          <a:ln>
            <a:noFill/>
          </a:ln>
        </p:spPr>
      </p:pic>
      <p:pic>
        <p:nvPicPr>
          <p:cNvPr id="5619" name="Picture 105"/>
          <p:cNvPicPr/>
          <p:nvPr/>
        </p:nvPicPr>
        <p:blipFill>
          <a:blip r:embed="rId6"/>
          <a:srcRect t="42929" r="55429"/>
          <a:stretch/>
        </p:blipFill>
        <p:spPr>
          <a:xfrm>
            <a:off x="7823880" y="1841400"/>
            <a:ext cx="599400" cy="767880"/>
          </a:xfrm>
          <a:prstGeom prst="rect">
            <a:avLst/>
          </a:prstGeom>
          <a:ln>
            <a:noFill/>
          </a:ln>
        </p:spPr>
      </p:pic>
      <p:pic>
        <p:nvPicPr>
          <p:cNvPr id="5620" name="Picture 106"/>
          <p:cNvPicPr/>
          <p:nvPr/>
        </p:nvPicPr>
        <p:blipFill>
          <a:blip r:embed="rId7"/>
          <a:stretch/>
        </p:blipFill>
        <p:spPr>
          <a:xfrm>
            <a:off x="8201520" y="2057400"/>
            <a:ext cx="221760" cy="221760"/>
          </a:xfrm>
          <a:prstGeom prst="rect">
            <a:avLst/>
          </a:prstGeom>
          <a:ln>
            <a:noFill/>
          </a:ln>
        </p:spPr>
      </p:pic>
      <p:pic>
        <p:nvPicPr>
          <p:cNvPr id="5621" name="Picture 109"/>
          <p:cNvPicPr/>
          <p:nvPr/>
        </p:nvPicPr>
        <p:blipFill>
          <a:blip r:embed="rId8"/>
          <a:stretch/>
        </p:blipFill>
        <p:spPr>
          <a:xfrm>
            <a:off x="6006960" y="31935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5622" name="Picture 110"/>
          <p:cNvPicPr/>
          <p:nvPr/>
        </p:nvPicPr>
        <p:blipFill>
          <a:blip r:embed="rId9"/>
          <a:stretch/>
        </p:blipFill>
        <p:spPr>
          <a:xfrm>
            <a:off x="2120760" y="2946240"/>
            <a:ext cx="1307520" cy="1307520"/>
          </a:xfrm>
          <a:prstGeom prst="rect">
            <a:avLst/>
          </a:prstGeom>
          <a:ln>
            <a:noFill/>
          </a:ln>
        </p:spPr>
      </p:pic>
      <p:pic>
        <p:nvPicPr>
          <p:cNvPr id="5623" name="Picture 111"/>
          <p:cNvPicPr/>
          <p:nvPr/>
        </p:nvPicPr>
        <p:blipFill>
          <a:blip r:embed="rId10"/>
          <a:stretch/>
        </p:blipFill>
        <p:spPr>
          <a:xfrm>
            <a:off x="380988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4" name="Picture 112"/>
          <p:cNvPicPr/>
          <p:nvPr/>
        </p:nvPicPr>
        <p:blipFill>
          <a:blip r:embed="rId10"/>
          <a:stretch/>
        </p:blipFill>
        <p:spPr>
          <a:xfrm>
            <a:off x="4216320" y="335268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5" name="Picture 113"/>
          <p:cNvPicPr/>
          <p:nvPr/>
        </p:nvPicPr>
        <p:blipFill>
          <a:blip r:embed="rId10"/>
          <a:stretch/>
        </p:blipFill>
        <p:spPr>
          <a:xfrm>
            <a:off x="4597560" y="3200400"/>
            <a:ext cx="583560" cy="583560"/>
          </a:xfrm>
          <a:prstGeom prst="rect">
            <a:avLst/>
          </a:prstGeom>
          <a:ln>
            <a:noFill/>
          </a:ln>
        </p:spPr>
      </p:pic>
      <p:pic>
        <p:nvPicPr>
          <p:cNvPr id="5626" name="Picture 114"/>
          <p:cNvPicPr/>
          <p:nvPr/>
        </p:nvPicPr>
        <p:blipFill>
          <a:blip r:embed="rId11"/>
          <a:stretch/>
        </p:blipFill>
        <p:spPr>
          <a:xfrm>
            <a:off x="5664240" y="200052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7" name="Picture 116"/>
          <p:cNvPicPr/>
          <p:nvPr/>
        </p:nvPicPr>
        <p:blipFill>
          <a:blip r:embed="rId11"/>
          <a:stretch/>
        </p:blipFill>
        <p:spPr>
          <a:xfrm>
            <a:off x="6476760" y="2000520"/>
            <a:ext cx="558720" cy="558000"/>
          </a:xfrm>
          <a:prstGeom prst="rect">
            <a:avLst/>
          </a:prstGeom>
          <a:ln>
            <a:noFill/>
          </a:ln>
        </p:spPr>
      </p:pic>
      <p:pic>
        <p:nvPicPr>
          <p:cNvPr id="5628" name="Picture 117"/>
          <p:cNvPicPr/>
          <p:nvPr/>
        </p:nvPicPr>
        <p:blipFill>
          <a:blip r:embed="rId11"/>
          <a:stretch/>
        </p:blipFill>
        <p:spPr>
          <a:xfrm>
            <a:off x="6095880" y="1862640"/>
            <a:ext cx="558000" cy="558000"/>
          </a:xfrm>
          <a:prstGeom prst="rect">
            <a:avLst/>
          </a:prstGeom>
          <a:ln>
            <a:noFill/>
          </a:ln>
        </p:spPr>
      </p:pic>
      <p:pic>
        <p:nvPicPr>
          <p:cNvPr id="5629" name="Picture 118"/>
          <p:cNvPicPr/>
          <p:nvPr/>
        </p:nvPicPr>
        <p:blipFill>
          <a:blip r:embed="rId12"/>
          <a:stretch/>
        </p:blipFill>
        <p:spPr>
          <a:xfrm>
            <a:off x="457200" y="3070800"/>
            <a:ext cx="939240" cy="939240"/>
          </a:xfrm>
          <a:prstGeom prst="rect">
            <a:avLst/>
          </a:prstGeom>
          <a:ln>
            <a:noFill/>
          </a:ln>
        </p:spPr>
      </p:pic>
      <p:pic>
        <p:nvPicPr>
          <p:cNvPr id="5630" name="Picture 59"/>
          <p:cNvPicPr/>
          <p:nvPr/>
        </p:nvPicPr>
        <p:blipFill>
          <a:blip r:embed="rId13"/>
          <a:stretch/>
        </p:blipFill>
        <p:spPr>
          <a:xfrm>
            <a:off x="7696080" y="3124080"/>
            <a:ext cx="913680" cy="913680"/>
          </a:xfrm>
          <a:prstGeom prst="rect">
            <a:avLst/>
          </a:prstGeom>
          <a:ln>
            <a:noFill/>
          </a:ln>
        </p:spPr>
      </p:pic>
      <p:sp>
        <p:nvSpPr>
          <p:cNvPr id="5631" name="CustomShape 38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Outside places</a:t>
            </a:r>
            <a:endParaRPr lang="en-US" dirty="0"/>
          </a:p>
        </p:txBody>
      </p:sp>
      <p:sp>
        <p:nvSpPr>
          <p:cNvPr id="60" name="CustomShape 31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2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9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2" name="Picture 69"/>
          <p:cNvPicPr/>
          <p:nvPr/>
        </p:nvPicPr>
        <p:blipFill>
          <a:blip r:embed="rId14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3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5" name="Picture 70"/>
          <p:cNvPicPr/>
          <p:nvPr/>
        </p:nvPicPr>
        <p:blipFill>
          <a:blip r:embed="rId15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" name="CustomShape 1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3" name="CustomShape 2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4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5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6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7" name="CustomShape 6"/>
          <p:cNvSpPr/>
          <p:nvPr/>
        </p:nvSpPr>
        <p:spPr>
          <a:xfrm>
            <a:off x="377208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8" name="CustomShape 7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39" name="CustomShape 8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0" name="CustomShape 9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1" name="CustomShape 10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2" name="CustomShape 11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3" name="CustomShape 12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4" name="CustomShape 13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5" name="CustomShape 14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6" name="CustomShape 15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7" name="CustomShape 16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8" name="CustomShape 17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49" name="CustomShape 18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53" name="CustomShape 22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655" name="CustomShape 24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home</a:t>
            </a:r>
            <a:endParaRPr/>
          </a:p>
        </p:txBody>
      </p:sp>
      <p:sp>
        <p:nvSpPr>
          <p:cNvPr id="5656" name="CustomShape 25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cellar</a:t>
            </a:r>
            <a:endParaRPr/>
          </a:p>
        </p:txBody>
      </p:sp>
      <p:sp>
        <p:nvSpPr>
          <p:cNvPr id="5657" name="CustomShape 26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dining room</a:t>
            </a:r>
            <a:endParaRPr/>
          </a:p>
        </p:txBody>
      </p:sp>
      <p:sp>
        <p:nvSpPr>
          <p:cNvPr id="5658" name="CustomShape 27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hall</a:t>
            </a:r>
            <a:endParaRPr/>
          </a:p>
        </p:txBody>
      </p:sp>
      <p:sp>
        <p:nvSpPr>
          <p:cNvPr id="5659" name="CustomShape 28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attic</a:t>
            </a:r>
            <a:endParaRPr/>
          </a:p>
        </p:txBody>
      </p:sp>
      <p:sp>
        <p:nvSpPr>
          <p:cNvPr id="5660" name="CustomShape 29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bathroom</a:t>
            </a:r>
            <a:endParaRPr/>
          </a:p>
        </p:txBody>
      </p:sp>
      <p:sp>
        <p:nvSpPr>
          <p:cNvPr id="5661" name="CustomShape 30"/>
          <p:cNvSpPr/>
          <p:nvPr/>
        </p:nvSpPr>
        <p:spPr>
          <a:xfrm>
            <a:off x="1522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kitchen</a:t>
            </a:r>
            <a:endParaRPr/>
          </a:p>
        </p:txBody>
      </p:sp>
      <p:sp>
        <p:nvSpPr>
          <p:cNvPr id="5662" name="CustomShape 31"/>
          <p:cNvSpPr/>
          <p:nvPr/>
        </p:nvSpPr>
        <p:spPr>
          <a:xfrm>
            <a:off x="377208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lounge</a:t>
            </a:r>
            <a:endParaRPr/>
          </a:p>
        </p:txBody>
      </p:sp>
      <p:sp>
        <p:nvSpPr>
          <p:cNvPr id="5663" name="CustomShape 32"/>
          <p:cNvSpPr/>
          <p:nvPr/>
        </p:nvSpPr>
        <p:spPr>
          <a:xfrm>
            <a:off x="5562720" y="2862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study</a:t>
            </a:r>
            <a:endParaRPr/>
          </a:p>
        </p:txBody>
      </p:sp>
      <p:sp>
        <p:nvSpPr>
          <p:cNvPr id="5664" name="CustomShape 33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bedroom</a:t>
            </a:r>
            <a:endParaRPr/>
          </a:p>
        </p:txBody>
      </p:sp>
      <p:sp>
        <p:nvSpPr>
          <p:cNvPr id="5665" name="CustomShape 34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stairs</a:t>
            </a:r>
            <a:endParaRPr/>
          </a:p>
        </p:txBody>
      </p:sp>
      <p:sp>
        <p:nvSpPr>
          <p:cNvPr id="5666" name="CustomShape 35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utility room</a:t>
            </a:r>
            <a:endParaRPr/>
          </a:p>
        </p:txBody>
      </p:sp>
      <p:sp>
        <p:nvSpPr>
          <p:cNvPr id="5668" name="CustomShape 37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5671" name="CustomShape 38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73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674" name="CustomShape 40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play room</a:t>
            </a:r>
            <a:endParaRPr/>
          </a:p>
        </p:txBody>
      </p:sp>
      <p:sp>
        <p:nvSpPr>
          <p:cNvPr id="5675" name="CustomShape 41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my room</a:t>
            </a:r>
            <a:endParaRPr/>
          </a:p>
        </p:txBody>
      </p:sp>
      <p:sp>
        <p:nvSpPr>
          <p:cNvPr id="5676" name="CustomShape 42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up stairs</a:t>
            </a:r>
            <a:endParaRPr/>
          </a:p>
        </p:txBody>
      </p:sp>
      <p:sp>
        <p:nvSpPr>
          <p:cNvPr id="5677" name="CustomShape 43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omic Sans MS"/>
                <a:ea typeface="DejaVu Sans"/>
              </a:rPr>
              <a:t>down stairs</a:t>
            </a:r>
            <a:endParaRPr/>
          </a:p>
        </p:txBody>
      </p:sp>
      <p:sp>
        <p:nvSpPr>
          <p:cNvPr id="5678" name="CustomShape 44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FFFFFF"/>
                </a:solidFill>
                <a:latin typeface="Comic Sans MS"/>
                <a:ea typeface="DejaVu Sans"/>
              </a:rPr>
              <a:t>office</a:t>
            </a:r>
            <a:endParaRPr dirty="0"/>
          </a:p>
        </p:txBody>
      </p:sp>
      <p:pic>
        <p:nvPicPr>
          <p:cNvPr id="5679" name="Picture 101"/>
          <p:cNvPicPr/>
          <p:nvPr/>
        </p:nvPicPr>
        <p:blipFill>
          <a:blip r:embed="rId4"/>
          <a:stretch/>
        </p:blipFill>
        <p:spPr>
          <a:xfrm>
            <a:off x="4146480" y="3273120"/>
            <a:ext cx="882000" cy="550440"/>
          </a:xfrm>
          <a:prstGeom prst="rect">
            <a:avLst/>
          </a:prstGeom>
          <a:ln>
            <a:noFill/>
          </a:ln>
        </p:spPr>
      </p:pic>
      <p:pic>
        <p:nvPicPr>
          <p:cNvPr id="5680" name="Picture 115"/>
          <p:cNvPicPr/>
          <p:nvPr/>
        </p:nvPicPr>
        <p:blipFill>
          <a:blip r:embed="rId5"/>
          <a:stretch/>
        </p:blipFill>
        <p:spPr>
          <a:xfrm>
            <a:off x="2362320" y="3273120"/>
            <a:ext cx="765000" cy="765000"/>
          </a:xfrm>
          <a:prstGeom prst="rect">
            <a:avLst/>
          </a:prstGeom>
          <a:ln>
            <a:noFill/>
          </a:ln>
        </p:spPr>
      </p:pic>
      <p:pic>
        <p:nvPicPr>
          <p:cNvPr id="5681" name="Picture 118"/>
          <p:cNvPicPr/>
          <p:nvPr/>
        </p:nvPicPr>
        <p:blipFill>
          <a:blip r:embed="rId6"/>
          <a:stretch/>
        </p:blipFill>
        <p:spPr>
          <a:xfrm>
            <a:off x="7746840" y="312408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5682" name="Picture 106"/>
          <p:cNvPicPr/>
          <p:nvPr/>
        </p:nvPicPr>
        <p:blipFill>
          <a:blip r:embed="rId7"/>
          <a:stretch/>
        </p:blipFill>
        <p:spPr>
          <a:xfrm>
            <a:off x="5969160" y="3144240"/>
            <a:ext cx="872280" cy="872280"/>
          </a:xfrm>
          <a:prstGeom prst="rect">
            <a:avLst/>
          </a:prstGeom>
          <a:ln>
            <a:noFill/>
          </a:ln>
        </p:spPr>
      </p:pic>
      <p:sp>
        <p:nvSpPr>
          <p:cNvPr id="5683" name="CustomShape 45"/>
          <p:cNvSpPr/>
          <p:nvPr/>
        </p:nvSpPr>
        <p:spPr>
          <a:xfrm>
            <a:off x="2391840" y="1848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84" name="Picture 107"/>
          <p:cNvPicPr/>
          <p:nvPr/>
        </p:nvPicPr>
        <p:blipFill>
          <a:blip r:embed="rId8"/>
          <a:stretch/>
        </p:blipFill>
        <p:spPr>
          <a:xfrm>
            <a:off x="2467800" y="184212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5685" name="Picture 108"/>
          <p:cNvPicPr/>
          <p:nvPr/>
        </p:nvPicPr>
        <p:blipFill>
          <a:blip r:embed="rId9"/>
          <a:stretch/>
        </p:blipFill>
        <p:spPr>
          <a:xfrm>
            <a:off x="609480" y="449568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5686" name="CustomShape 46"/>
          <p:cNvSpPr/>
          <p:nvPr/>
        </p:nvSpPr>
        <p:spPr>
          <a:xfrm>
            <a:off x="2330280" y="324468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7" name="CustomShape 47"/>
          <p:cNvSpPr/>
          <p:nvPr/>
        </p:nvSpPr>
        <p:spPr>
          <a:xfrm>
            <a:off x="4151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8" name="CustomShape 48"/>
          <p:cNvSpPr/>
          <p:nvPr/>
        </p:nvSpPr>
        <p:spPr>
          <a:xfrm>
            <a:off x="596916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89" name="CustomShape 49"/>
          <p:cNvSpPr/>
          <p:nvPr/>
        </p:nvSpPr>
        <p:spPr>
          <a:xfrm>
            <a:off x="7709400" y="1841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0" name="CustomShape 50"/>
          <p:cNvSpPr/>
          <p:nvPr/>
        </p:nvSpPr>
        <p:spPr>
          <a:xfrm>
            <a:off x="53352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1" name="CustomShape 51"/>
          <p:cNvSpPr/>
          <p:nvPr/>
        </p:nvSpPr>
        <p:spPr>
          <a:xfrm>
            <a:off x="4152960" y="32137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2" name="CustomShape 52"/>
          <p:cNvSpPr/>
          <p:nvPr/>
        </p:nvSpPr>
        <p:spPr>
          <a:xfrm>
            <a:off x="5969160" y="31935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3" name="CustomShape 53"/>
          <p:cNvSpPr/>
          <p:nvPr/>
        </p:nvSpPr>
        <p:spPr>
          <a:xfrm>
            <a:off x="7725240" y="320040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4" name="Picture 126"/>
          <p:cNvPicPr/>
          <p:nvPr/>
        </p:nvPicPr>
        <p:blipFill>
          <a:blip r:embed="rId10"/>
          <a:stretch/>
        </p:blipFill>
        <p:spPr>
          <a:xfrm>
            <a:off x="6037200" y="1873080"/>
            <a:ext cx="769320" cy="769320"/>
          </a:xfrm>
          <a:prstGeom prst="rect">
            <a:avLst/>
          </a:prstGeom>
          <a:ln>
            <a:noFill/>
          </a:ln>
        </p:spPr>
      </p:pic>
      <p:sp>
        <p:nvSpPr>
          <p:cNvPr id="5695" name="CustomShape 54"/>
          <p:cNvSpPr/>
          <p:nvPr/>
        </p:nvSpPr>
        <p:spPr>
          <a:xfrm>
            <a:off x="533520" y="451044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6" name="CustomShape 55"/>
          <p:cNvSpPr/>
          <p:nvPr/>
        </p:nvSpPr>
        <p:spPr>
          <a:xfrm>
            <a:off x="4146480" y="452952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7" name="CustomShape 56"/>
          <p:cNvSpPr/>
          <p:nvPr/>
        </p:nvSpPr>
        <p:spPr>
          <a:xfrm>
            <a:off x="596916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98" name="CustomShape 57"/>
          <p:cNvSpPr/>
          <p:nvPr/>
        </p:nvSpPr>
        <p:spPr>
          <a:xfrm>
            <a:off x="5969160" y="5880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699" name="Picture 132"/>
          <p:cNvPicPr/>
          <p:nvPr/>
        </p:nvPicPr>
        <p:blipFill>
          <a:blip r:embed="rId11"/>
          <a:stretch/>
        </p:blipFill>
        <p:spPr>
          <a:xfrm>
            <a:off x="609480" y="3200400"/>
            <a:ext cx="678960" cy="678960"/>
          </a:xfrm>
          <a:prstGeom prst="rect">
            <a:avLst/>
          </a:prstGeom>
          <a:ln>
            <a:noFill/>
          </a:ln>
        </p:spPr>
      </p:pic>
      <p:pic>
        <p:nvPicPr>
          <p:cNvPr id="5700" name="Picture 133"/>
          <p:cNvPicPr/>
          <p:nvPr/>
        </p:nvPicPr>
        <p:blipFill>
          <a:blip r:embed="rId12"/>
          <a:stretch/>
        </p:blipFill>
        <p:spPr>
          <a:xfrm>
            <a:off x="6095880" y="5943600"/>
            <a:ext cx="604080" cy="604080"/>
          </a:xfrm>
          <a:prstGeom prst="rect">
            <a:avLst/>
          </a:prstGeom>
          <a:ln>
            <a:noFill/>
          </a:ln>
        </p:spPr>
      </p:pic>
      <p:pic>
        <p:nvPicPr>
          <p:cNvPr id="5701" name="Picture 134"/>
          <p:cNvPicPr/>
          <p:nvPr/>
        </p:nvPicPr>
        <p:blipFill>
          <a:blip r:embed="rId13"/>
          <a:stretch/>
        </p:blipFill>
        <p:spPr>
          <a:xfrm>
            <a:off x="4119480" y="1802160"/>
            <a:ext cx="756360" cy="756360"/>
          </a:xfrm>
          <a:prstGeom prst="rect">
            <a:avLst/>
          </a:prstGeom>
          <a:ln>
            <a:noFill/>
          </a:ln>
        </p:spPr>
      </p:pic>
      <p:pic>
        <p:nvPicPr>
          <p:cNvPr id="5702" name="Picture 135"/>
          <p:cNvPicPr/>
          <p:nvPr/>
        </p:nvPicPr>
        <p:blipFill>
          <a:blip r:embed="rId14"/>
          <a:stretch/>
        </p:blipFill>
        <p:spPr>
          <a:xfrm>
            <a:off x="4551480" y="2125800"/>
            <a:ext cx="432720" cy="432720"/>
          </a:xfrm>
          <a:prstGeom prst="rect">
            <a:avLst/>
          </a:prstGeom>
          <a:ln>
            <a:noFill/>
          </a:ln>
        </p:spPr>
      </p:pic>
      <p:pic>
        <p:nvPicPr>
          <p:cNvPr id="5703" name="Picture 136"/>
          <p:cNvPicPr/>
          <p:nvPr/>
        </p:nvPicPr>
        <p:blipFill>
          <a:blip r:embed="rId15"/>
          <a:stretch/>
        </p:blipFill>
        <p:spPr>
          <a:xfrm>
            <a:off x="4191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4" name="Picture 137"/>
          <p:cNvPicPr/>
          <p:nvPr/>
        </p:nvPicPr>
        <p:blipFill>
          <a:blip r:embed="rId16"/>
          <a:stretch/>
        </p:blipFill>
        <p:spPr>
          <a:xfrm>
            <a:off x="4205160" y="4495680"/>
            <a:ext cx="785160" cy="785160"/>
          </a:xfrm>
          <a:prstGeom prst="rect">
            <a:avLst/>
          </a:prstGeom>
          <a:ln>
            <a:noFill/>
          </a:ln>
        </p:spPr>
      </p:pic>
      <p:pic>
        <p:nvPicPr>
          <p:cNvPr id="5705" name="Picture 138"/>
          <p:cNvPicPr/>
          <p:nvPr/>
        </p:nvPicPr>
        <p:blipFill>
          <a:blip r:embed="rId17"/>
          <a:stretch/>
        </p:blipFill>
        <p:spPr>
          <a:xfrm>
            <a:off x="5969160" y="4529520"/>
            <a:ext cx="753480" cy="753480"/>
          </a:xfrm>
          <a:prstGeom prst="rect">
            <a:avLst/>
          </a:prstGeom>
          <a:ln>
            <a:noFill/>
          </a:ln>
        </p:spPr>
      </p:pic>
      <p:sp>
        <p:nvSpPr>
          <p:cNvPr id="5706" name="CustomShape 58"/>
          <p:cNvSpPr/>
          <p:nvPr/>
        </p:nvSpPr>
        <p:spPr>
          <a:xfrm>
            <a:off x="2387520" y="4539960"/>
            <a:ext cx="837360" cy="717120"/>
          </a:xfrm>
          <a:prstGeom prst="snip2SameRect">
            <a:avLst>
              <a:gd name="adj1" fmla="val 16667"/>
              <a:gd name="adj2" fmla="val 0"/>
            </a:avLst>
          </a:prstGeom>
          <a:noFill/>
          <a:ln w="3816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707" name="Picture 140"/>
          <p:cNvPicPr/>
          <p:nvPr/>
        </p:nvPicPr>
        <p:blipFill>
          <a:blip r:embed="rId15"/>
          <a:stretch/>
        </p:blipFill>
        <p:spPr>
          <a:xfrm>
            <a:off x="762120" y="5787720"/>
            <a:ext cx="810000" cy="810000"/>
          </a:xfrm>
          <a:prstGeom prst="rect">
            <a:avLst/>
          </a:prstGeom>
          <a:ln>
            <a:noFill/>
          </a:ln>
        </p:spPr>
      </p:pic>
      <p:pic>
        <p:nvPicPr>
          <p:cNvPr id="5708" name="Picture 141"/>
          <p:cNvPicPr/>
          <p:nvPr/>
        </p:nvPicPr>
        <p:blipFill>
          <a:blip r:embed="rId15"/>
          <a:stretch/>
        </p:blipFill>
        <p:spPr>
          <a:xfrm>
            <a:off x="2666880" y="5787720"/>
            <a:ext cx="810000" cy="810000"/>
          </a:xfrm>
          <a:prstGeom prst="rect">
            <a:avLst/>
          </a:prstGeom>
          <a:ln>
            <a:noFill/>
          </a:ln>
        </p:spPr>
      </p:pic>
      <p:sp>
        <p:nvSpPr>
          <p:cNvPr id="5709" name="CustomShape 59"/>
          <p:cNvSpPr/>
          <p:nvPr/>
        </p:nvSpPr>
        <p:spPr>
          <a:xfrm rot="5400000" flipH="1" flipV="1">
            <a:off x="209160" y="6224040"/>
            <a:ext cx="64656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10" name="CustomShape 60"/>
          <p:cNvSpPr/>
          <p:nvPr/>
        </p:nvSpPr>
        <p:spPr>
          <a:xfrm rot="5400000">
            <a:off x="2123640" y="6211440"/>
            <a:ext cx="689040" cy="720"/>
          </a:xfrm>
          <a:prstGeom prst="straightConnector1">
            <a:avLst/>
          </a:prstGeom>
          <a:noFill/>
          <a:ln w="7632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11" name="Picture 147"/>
          <p:cNvPicPr/>
          <p:nvPr/>
        </p:nvPicPr>
        <p:blipFill>
          <a:blip r:embed="rId18"/>
          <a:stretch/>
        </p:blipFill>
        <p:spPr>
          <a:xfrm>
            <a:off x="2747160" y="4665600"/>
            <a:ext cx="605160" cy="604440"/>
          </a:xfrm>
          <a:prstGeom prst="rect">
            <a:avLst/>
          </a:prstGeom>
          <a:ln>
            <a:noFill/>
          </a:ln>
        </p:spPr>
      </p:pic>
      <p:pic>
        <p:nvPicPr>
          <p:cNvPr id="5712" name="Picture 148"/>
          <p:cNvPicPr/>
          <p:nvPr/>
        </p:nvPicPr>
        <p:blipFill>
          <a:blip r:embed="rId19"/>
          <a:srcRect r="45507"/>
          <a:stretch/>
        </p:blipFill>
        <p:spPr>
          <a:xfrm>
            <a:off x="2455200" y="4572000"/>
            <a:ext cx="399960" cy="715680"/>
          </a:xfrm>
          <a:prstGeom prst="rect">
            <a:avLst/>
          </a:prstGeom>
          <a:ln>
            <a:noFill/>
          </a:ln>
        </p:spPr>
      </p:pic>
      <p:sp>
        <p:nvSpPr>
          <p:cNvPr id="5713" name="CustomShape 61"/>
          <p:cNvSpPr/>
          <p:nvPr/>
        </p:nvSpPr>
        <p:spPr>
          <a:xfrm>
            <a:off x="2330280" y="4626720"/>
            <a:ext cx="732240" cy="643680"/>
          </a:xfrm>
          <a:prstGeom prst="ellipse">
            <a:avLst/>
          </a:prstGeom>
          <a:noFill/>
          <a:ln w="57240">
            <a:solidFill>
              <a:srgbClr val="2227E8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18" name="CustomShape 6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292" y="1898208"/>
            <a:ext cx="798576" cy="603504"/>
          </a:xfrm>
          <a:prstGeom prst="rect">
            <a:avLst/>
          </a:prstGeom>
        </p:spPr>
      </p:pic>
      <p:sp>
        <p:nvSpPr>
          <p:cNvPr id="91" name="CustomShape 39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66006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7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8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9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92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9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0" name="CustomShape 2">
            <a:hlinkClick r:id="rId2" action="ppaction://hlinksldjump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4" name="CustomShape 6"/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6" name="CustomShape 8">
            <a:hlinkClick r:id="rId3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7" name="CustomShape 9">
            <a:hlinkClick r:id="rId4" action="ppaction://hlinkfile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28" name="CustomShape 10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729" name="CustomShape 11">
            <a:hlinkClick r:id="rId3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0" name="CustomShape 12">
            <a:hlinkClick r:id="rId5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1" name="CustomShape 13"/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2" name="CustomShape 14">
            <a:hlinkClick r:id="rId6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36" name="CustomShape 18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738" name="CustomShape 20"/>
          <p:cNvSpPr/>
          <p:nvPr/>
        </p:nvSpPr>
        <p:spPr>
          <a:xfrm>
            <a:off x="1981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pictures</a:t>
            </a:r>
            <a:endParaRPr/>
          </a:p>
        </p:txBody>
      </p:sp>
      <p:sp>
        <p:nvSpPr>
          <p:cNvPr id="5739" name="CustomShape 21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MP3 player</a:t>
            </a:r>
            <a:endParaRPr dirty="0"/>
          </a:p>
        </p:txBody>
      </p:sp>
      <p:sp>
        <p:nvSpPr>
          <p:cNvPr id="5740" name="CustomShape 22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want</a:t>
            </a:r>
            <a:endParaRPr dirty="0"/>
          </a:p>
        </p:txBody>
      </p:sp>
      <p:sp>
        <p:nvSpPr>
          <p:cNvPr id="5743" name="CustomShape 23"/>
          <p:cNvSpPr/>
          <p:nvPr/>
        </p:nvSpPr>
        <p:spPr>
          <a:xfrm>
            <a:off x="7340760" y="1503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Computer control</a:t>
            </a:r>
            <a:endParaRPr/>
          </a:p>
        </p:txBody>
      </p:sp>
      <p:pic>
        <p:nvPicPr>
          <p:cNvPr id="5744" name="Picture 134"/>
          <p:cNvPicPr/>
          <p:nvPr/>
        </p:nvPicPr>
        <p:blipFill>
          <a:blip r:embed="rId7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745" name="CustomShape 24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Phone</a:t>
            </a:r>
            <a:endParaRPr/>
          </a:p>
        </p:txBody>
      </p:sp>
      <p:pic>
        <p:nvPicPr>
          <p:cNvPr id="5746" name="Picture 97"/>
          <p:cNvPicPr/>
          <p:nvPr/>
        </p:nvPicPr>
        <p:blipFill>
          <a:blip r:embed="rId8"/>
          <a:stretch/>
        </p:blipFill>
        <p:spPr>
          <a:xfrm>
            <a:off x="7768080" y="1780560"/>
            <a:ext cx="778680" cy="778680"/>
          </a:xfrm>
          <a:prstGeom prst="rect">
            <a:avLst/>
          </a:prstGeom>
          <a:ln>
            <a:noFill/>
          </a:ln>
        </p:spPr>
      </p:pic>
      <p:sp>
        <p:nvSpPr>
          <p:cNvPr id="5747" name="CustomShape 25">
            <a:hlinkClick r:id="rId9" action="ppaction://hlinksldjump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48" name="CustomShape 26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5749" name="Picture 47"/>
          <p:cNvPicPr/>
          <p:nvPr/>
        </p:nvPicPr>
        <p:blipFill>
          <a:blip r:embed="rId10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5750" name="Picture 48"/>
          <p:cNvPicPr/>
          <p:nvPr/>
        </p:nvPicPr>
        <p:blipFill>
          <a:blip r:embed="rId11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sp>
        <p:nvSpPr>
          <p:cNvPr id="5751" name="CustomShape 27">
            <a:hlinkClick r:id="rId3" action="ppaction://hlinkfile"/>
          </p:cNvPr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2" name="CustomShape 28">
            <a:hlinkClick r:id="rId3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53" name="CustomShape 29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754" name="CustomShape 30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755" name="CustomShape 31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</a:t>
            </a:r>
            <a:endParaRPr dirty="0"/>
          </a:p>
        </p:txBody>
      </p:sp>
      <p:sp>
        <p:nvSpPr>
          <p:cNvPr id="5756" name="CustomShape 32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DVD</a:t>
            </a:r>
            <a:endParaRPr dirty="0"/>
          </a:p>
        </p:txBody>
      </p:sp>
      <p:sp>
        <p:nvSpPr>
          <p:cNvPr id="5757" name="CustomShape 33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ECU</a:t>
            </a:r>
            <a:endParaRPr dirty="0"/>
          </a:p>
        </p:txBody>
      </p:sp>
      <p:pic>
        <p:nvPicPr>
          <p:cNvPr id="5758" name="Picture 71"/>
          <p:cNvPicPr/>
          <p:nvPr/>
        </p:nvPicPr>
        <p:blipFill>
          <a:blip r:embed="rId12"/>
          <a:stretch/>
        </p:blipFill>
        <p:spPr>
          <a:xfrm>
            <a:off x="2438280" y="3193560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5759" name="Picture 72"/>
          <p:cNvPicPr/>
          <p:nvPr/>
        </p:nvPicPr>
        <p:blipFill>
          <a:blip r:embed="rId13"/>
          <a:stretch/>
        </p:blipFill>
        <p:spPr>
          <a:xfrm>
            <a:off x="5943600" y="178056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760" name="Picture 74"/>
          <p:cNvPicPr/>
          <p:nvPr/>
        </p:nvPicPr>
        <p:blipFill>
          <a:blip r:embed="rId14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5761" name="Picture 75"/>
          <p:cNvPicPr/>
          <p:nvPr/>
        </p:nvPicPr>
        <p:blipFill>
          <a:blip r:embed="rId15"/>
          <a:srcRect r="1523" b="41875"/>
          <a:stretch/>
        </p:blipFill>
        <p:spPr>
          <a:xfrm>
            <a:off x="4000680" y="3144240"/>
            <a:ext cx="1256760" cy="741240"/>
          </a:xfrm>
          <a:prstGeom prst="rect">
            <a:avLst/>
          </a:prstGeom>
          <a:ln>
            <a:noFill/>
          </a:ln>
        </p:spPr>
      </p:pic>
      <p:pic>
        <p:nvPicPr>
          <p:cNvPr id="5762" name="Picture 82"/>
          <p:cNvPicPr/>
          <p:nvPr/>
        </p:nvPicPr>
        <p:blipFill>
          <a:blip r:embed="rId16"/>
          <a:stretch/>
        </p:blipFill>
        <p:spPr>
          <a:xfrm>
            <a:off x="2432160" y="1791720"/>
            <a:ext cx="767520" cy="767520"/>
          </a:xfrm>
          <a:prstGeom prst="rect">
            <a:avLst/>
          </a:prstGeom>
          <a:ln>
            <a:noFill/>
          </a:ln>
        </p:spPr>
      </p:pic>
      <p:pic>
        <p:nvPicPr>
          <p:cNvPr id="5763" name="Picture 83"/>
          <p:cNvPicPr/>
          <p:nvPr/>
        </p:nvPicPr>
        <p:blipFill>
          <a:blip r:embed="rId17"/>
          <a:stretch/>
        </p:blipFill>
        <p:spPr>
          <a:xfrm>
            <a:off x="529920" y="4449960"/>
            <a:ext cx="807120" cy="807120"/>
          </a:xfrm>
          <a:prstGeom prst="rect">
            <a:avLst/>
          </a:prstGeom>
          <a:ln>
            <a:noFill/>
          </a:ln>
        </p:spPr>
      </p:pic>
      <p:pic>
        <p:nvPicPr>
          <p:cNvPr id="5764" name="Picture 84"/>
          <p:cNvPicPr/>
          <p:nvPr/>
        </p:nvPicPr>
        <p:blipFill>
          <a:blip r:embed="rId18"/>
          <a:stretch/>
        </p:blipFill>
        <p:spPr>
          <a:xfrm>
            <a:off x="7620120" y="320040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765" name="Picture 85"/>
          <p:cNvPicPr/>
          <p:nvPr/>
        </p:nvPicPr>
        <p:blipFill>
          <a:blip r:embed="rId18"/>
          <a:stretch/>
        </p:blipFill>
        <p:spPr>
          <a:xfrm>
            <a:off x="7620120" y="451116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766" name="CustomShape 34"/>
          <p:cNvSpPr/>
          <p:nvPr/>
        </p:nvSpPr>
        <p:spPr>
          <a:xfrm rot="5400000" flipH="1" flipV="1">
            <a:off x="8204760" y="353556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67" name="CustomShape 35"/>
          <p:cNvSpPr/>
          <p:nvPr/>
        </p:nvSpPr>
        <p:spPr>
          <a:xfrm rot="5400000">
            <a:off x="8189280" y="485208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68" name="Picture 95"/>
          <p:cNvPicPr/>
          <p:nvPr/>
        </p:nvPicPr>
        <p:blipFill>
          <a:blip r:embed="rId19"/>
          <a:srcRect r="45507"/>
          <a:stretch/>
        </p:blipFill>
        <p:spPr>
          <a:xfrm>
            <a:off x="304920" y="303912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5769" name="Picture 96"/>
          <p:cNvPicPr/>
          <p:nvPr/>
        </p:nvPicPr>
        <p:blipFill>
          <a:blip r:embed="rId20"/>
          <a:srcRect l="60527" b="55019"/>
          <a:stretch/>
        </p:blipFill>
        <p:spPr>
          <a:xfrm>
            <a:off x="826200" y="3030840"/>
            <a:ext cx="824760" cy="939600"/>
          </a:xfrm>
          <a:prstGeom prst="rect">
            <a:avLst/>
          </a:prstGeom>
          <a:ln>
            <a:noFill/>
          </a:ln>
        </p:spPr>
      </p:pic>
      <p:sp>
        <p:nvSpPr>
          <p:cNvPr id="5770" name="CustomShape 3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1" name="CustomShape 37"/>
          <p:cNvSpPr/>
          <p:nvPr/>
        </p:nvSpPr>
        <p:spPr>
          <a:xfrm>
            <a:off x="377388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2" name="CustomShape 38"/>
          <p:cNvSpPr/>
          <p:nvPr/>
        </p:nvSpPr>
        <p:spPr>
          <a:xfrm>
            <a:off x="554796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3" name="CustomShape 39"/>
          <p:cNvSpPr/>
          <p:nvPr/>
        </p:nvSpPr>
        <p:spPr>
          <a:xfrm>
            <a:off x="7340760" y="55414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7" name="CustomShape 40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9251" y="223920"/>
            <a:ext cx="3239640" cy="1007640"/>
          </a:xfrm>
        </p:spPr>
        <p:txBody>
          <a:bodyPr/>
          <a:lstStyle/>
          <a:p>
            <a:r>
              <a:rPr lang="en-US" dirty="0" smtClean="0"/>
              <a:t>leisure</a:t>
            </a:r>
            <a:endParaRPr lang="en-US" dirty="0"/>
          </a:p>
        </p:txBody>
      </p:sp>
      <p:sp>
        <p:nvSpPr>
          <p:cNvPr id="59" name="CustomShape 38"/>
          <p:cNvSpPr/>
          <p:nvPr/>
        </p:nvSpPr>
        <p:spPr>
          <a:xfrm>
            <a:off x="5547960" y="28472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CustomShape 36"/>
          <p:cNvSpPr/>
          <p:nvPr/>
        </p:nvSpPr>
        <p:spPr>
          <a:xfrm>
            <a:off x="198108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" name="CustomShape 37"/>
          <p:cNvSpPr/>
          <p:nvPr/>
        </p:nvSpPr>
        <p:spPr>
          <a:xfrm>
            <a:off x="3773880" y="41837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38"/>
          <p:cNvSpPr/>
          <p:nvPr/>
        </p:nvSpPr>
        <p:spPr>
          <a:xfrm>
            <a:off x="5547960" y="41844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64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65" name="Picture 69"/>
          <p:cNvPicPr/>
          <p:nvPr/>
        </p:nvPicPr>
        <p:blipFill>
          <a:blip r:embed="rId2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66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8" name="Picture 70"/>
          <p:cNvPicPr/>
          <p:nvPr/>
        </p:nvPicPr>
        <p:blipFill>
          <a:blip r:embed="rId2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8" name="CustomShape 1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79" name="CustomShape 2"/>
          <p:cNvSpPr/>
          <p:nvPr/>
        </p:nvSpPr>
        <p:spPr>
          <a:xfrm>
            <a:off x="380988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0" name="CustomShape 3"/>
          <p:cNvSpPr/>
          <p:nvPr/>
        </p:nvSpPr>
        <p:spPr>
          <a:xfrm>
            <a:off x="19810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1" name="CustomShape 4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5782" name="CustomShape 5"/>
          <p:cNvSpPr/>
          <p:nvPr/>
        </p:nvSpPr>
        <p:spPr>
          <a:xfrm>
            <a:off x="5600520" y="28548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3" name="CustomShape 6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4" name="CustomShape 7"/>
          <p:cNvSpPr/>
          <p:nvPr/>
        </p:nvSpPr>
        <p:spPr>
          <a:xfrm>
            <a:off x="380988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5" name="CustomShape 8"/>
          <p:cNvSpPr/>
          <p:nvPr/>
        </p:nvSpPr>
        <p:spPr>
          <a:xfrm>
            <a:off x="560052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6" name="CustomShape 9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7" name="CustomShape 10"/>
          <p:cNvSpPr/>
          <p:nvPr/>
        </p:nvSpPr>
        <p:spPr>
          <a:xfrm>
            <a:off x="19810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8" name="CustomShape 11"/>
          <p:cNvSpPr/>
          <p:nvPr/>
        </p:nvSpPr>
        <p:spPr>
          <a:xfrm>
            <a:off x="380988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89" name="CustomShape 12"/>
          <p:cNvSpPr/>
          <p:nvPr/>
        </p:nvSpPr>
        <p:spPr>
          <a:xfrm>
            <a:off x="380988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0" name="CustomShape 13"/>
          <p:cNvSpPr/>
          <p:nvPr/>
        </p:nvSpPr>
        <p:spPr>
          <a:xfrm>
            <a:off x="560124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1" name="CustomShape 14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95" name="CustomShape 1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08" name="CustomShape 29"/>
          <p:cNvSpPr/>
          <p:nvPr/>
        </p:nvSpPr>
        <p:spPr>
          <a:xfrm>
            <a:off x="560124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3366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pic>
        <p:nvPicPr>
          <p:cNvPr id="5810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11" name="CustomShape 31"/>
          <p:cNvSpPr/>
          <p:nvPr/>
        </p:nvSpPr>
        <p:spPr>
          <a:xfrm>
            <a:off x="15300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2" name="CustomShape 32"/>
          <p:cNvSpPr/>
          <p:nvPr/>
        </p:nvSpPr>
        <p:spPr>
          <a:xfrm>
            <a:off x="15300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13" name="CustomShape 33"/>
          <p:cNvSpPr/>
          <p:nvPr/>
        </p:nvSpPr>
        <p:spPr>
          <a:xfrm>
            <a:off x="153000" y="41986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Up</a:t>
            </a:r>
            <a:endParaRPr dirty="0"/>
          </a:p>
        </p:txBody>
      </p:sp>
      <p:sp>
        <p:nvSpPr>
          <p:cNvPr id="5814" name="CustomShape 34"/>
          <p:cNvSpPr/>
          <p:nvPr/>
        </p:nvSpPr>
        <p:spPr>
          <a:xfrm>
            <a:off x="152280" y="552204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Volume Down</a:t>
            </a:r>
            <a:endParaRPr dirty="0"/>
          </a:p>
        </p:txBody>
      </p:sp>
      <p:pic>
        <p:nvPicPr>
          <p:cNvPr id="5815" name="Picture 64"/>
          <p:cNvPicPr/>
          <p:nvPr/>
        </p:nvPicPr>
        <p:blipFill>
          <a:blip r:embed="rId4"/>
          <a:stretch/>
        </p:blipFill>
        <p:spPr>
          <a:xfrm>
            <a:off x="43236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16" name="Picture 66"/>
          <p:cNvPicPr/>
          <p:nvPr/>
        </p:nvPicPr>
        <p:blipFill>
          <a:blip r:embed="rId4"/>
          <a:stretch/>
        </p:blipFill>
        <p:spPr>
          <a:xfrm>
            <a:off x="43236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17" name="CustomShape 35"/>
          <p:cNvSpPr/>
          <p:nvPr/>
        </p:nvSpPr>
        <p:spPr>
          <a:xfrm rot="5400000" flipH="1" flipV="1">
            <a:off x="101700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18" name="CustomShape 36"/>
          <p:cNvSpPr/>
          <p:nvPr/>
        </p:nvSpPr>
        <p:spPr>
          <a:xfrm rot="5400000">
            <a:off x="100152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19" name="Picture 93"/>
          <p:cNvPicPr/>
          <p:nvPr/>
        </p:nvPicPr>
        <p:blipFill>
          <a:blip r:embed="rId5"/>
          <a:stretch/>
        </p:blipFill>
        <p:spPr>
          <a:xfrm>
            <a:off x="7696080" y="196524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0" name="CustomShape 37"/>
          <p:cNvSpPr/>
          <p:nvPr/>
        </p:nvSpPr>
        <p:spPr>
          <a:xfrm>
            <a:off x="73915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TV on/off</a:t>
            </a:r>
            <a:endParaRPr dirty="0"/>
          </a:p>
        </p:txBody>
      </p:sp>
      <p:pic>
        <p:nvPicPr>
          <p:cNvPr id="5821" name="Picture 96"/>
          <p:cNvPicPr/>
          <p:nvPr/>
        </p:nvPicPr>
        <p:blipFill>
          <a:blip r:embed="rId6"/>
          <a:stretch/>
        </p:blipFill>
        <p:spPr>
          <a:xfrm>
            <a:off x="2438280" y="5943600"/>
            <a:ext cx="705240" cy="705240"/>
          </a:xfrm>
          <a:prstGeom prst="rect">
            <a:avLst/>
          </a:prstGeom>
          <a:ln>
            <a:noFill/>
          </a:ln>
        </p:spPr>
      </p:pic>
      <p:sp>
        <p:nvSpPr>
          <p:cNvPr id="5822" name="CustomShape 38"/>
          <p:cNvSpPr/>
          <p:nvPr/>
        </p:nvSpPr>
        <p:spPr>
          <a:xfrm>
            <a:off x="1981080" y="5544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23" name="CustomShape 39"/>
          <p:cNvSpPr/>
          <p:nvPr/>
        </p:nvSpPr>
        <p:spPr>
          <a:xfrm>
            <a:off x="15228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4" name="CustomShape 40"/>
          <p:cNvSpPr/>
          <p:nvPr/>
        </p:nvSpPr>
        <p:spPr>
          <a:xfrm>
            <a:off x="739152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5" name="CustomShape 41"/>
          <p:cNvSpPr/>
          <p:nvPr/>
        </p:nvSpPr>
        <p:spPr>
          <a:xfrm>
            <a:off x="7391520" y="28346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7" name="CustomShape 43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324" y="1437360"/>
            <a:ext cx="1597152" cy="1341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6" t="13115" r="10212" b="12714"/>
          <a:stretch/>
        </p:blipFill>
        <p:spPr>
          <a:xfrm>
            <a:off x="2084294" y="2944906"/>
            <a:ext cx="1277471" cy="9412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453" y="4109520"/>
            <a:ext cx="1597152" cy="1341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232" y="1464293"/>
            <a:ext cx="1597152" cy="1341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2755900"/>
            <a:ext cx="1597152" cy="134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593" y="4096680"/>
            <a:ext cx="1597152" cy="1341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7" b="23634"/>
          <a:stretch/>
        </p:blipFill>
        <p:spPr>
          <a:xfrm>
            <a:off x="3789232" y="5564901"/>
            <a:ext cx="1562697" cy="10241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4" b="19393"/>
          <a:stretch/>
        </p:blipFill>
        <p:spPr>
          <a:xfrm>
            <a:off x="5563884" y="4109520"/>
            <a:ext cx="1495822" cy="10810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13904" r="10169" b="12901"/>
          <a:stretch/>
        </p:blipFill>
        <p:spPr>
          <a:xfrm>
            <a:off x="5620871" y="2931459"/>
            <a:ext cx="1425388" cy="9816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7" r="7059" b="12620"/>
          <a:stretch/>
        </p:blipFill>
        <p:spPr>
          <a:xfrm>
            <a:off x="5588755" y="1546411"/>
            <a:ext cx="1484398" cy="1075765"/>
          </a:xfrm>
          <a:prstGeom prst="rect">
            <a:avLst/>
          </a:prstGeom>
        </p:spPr>
      </p:pic>
      <p:sp>
        <p:nvSpPr>
          <p:cNvPr id="5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4" name="Picture 69"/>
          <p:cNvPicPr/>
          <p:nvPr/>
        </p:nvPicPr>
        <p:blipFill>
          <a:blip r:embed="rId17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7" name="Picture 70"/>
          <p:cNvPicPr/>
          <p:nvPr/>
        </p:nvPicPr>
        <p:blipFill>
          <a:blip r:embed="rId18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8" name="CustomShape 1"/>
          <p:cNvSpPr/>
          <p:nvPr/>
        </p:nvSpPr>
        <p:spPr>
          <a:xfrm>
            <a:off x="7391520" y="28195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29" name="CustomShape 2"/>
          <p:cNvSpPr/>
          <p:nvPr/>
        </p:nvSpPr>
        <p:spPr>
          <a:xfrm>
            <a:off x="7380000" y="41706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0" name="CustomShape 3"/>
          <p:cNvSpPr/>
          <p:nvPr/>
        </p:nvSpPr>
        <p:spPr>
          <a:xfrm>
            <a:off x="7391520" y="1503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1" name="CustomShape 4"/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2" name="CustomShape 5"/>
          <p:cNvSpPr/>
          <p:nvPr/>
        </p:nvSpPr>
        <p:spPr>
          <a:xfrm>
            <a:off x="7380000" y="554220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3" name="CustomShape 6"/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7" name="CustomShape 1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5842" name="CustomShape 15"/>
          <p:cNvSpPr/>
          <p:nvPr/>
        </p:nvSpPr>
        <p:spPr>
          <a:xfrm>
            <a:off x="3809880" y="5594760"/>
            <a:ext cx="1599480" cy="8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5000" b="1" strike="noStrike">
                <a:solidFill>
                  <a:srgbClr val="000000"/>
                </a:solidFill>
                <a:latin typeface="Comic Sans MS"/>
                <a:ea typeface="DejaVu Sans"/>
              </a:rPr>
              <a:t>0</a:t>
            </a:r>
            <a:endParaRPr/>
          </a:p>
        </p:txBody>
      </p:sp>
      <p:pic>
        <p:nvPicPr>
          <p:cNvPr id="5845" name="Picture 91"/>
          <p:cNvPicPr/>
          <p:nvPr/>
        </p:nvPicPr>
        <p:blipFill>
          <a:blip r:embed="rId2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46" name="CustomShape 16"/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7" name="CustomShape 17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8" name="CustomShape 18"/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49" name="CustomShape 19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Up</a:t>
            </a:r>
            <a:endParaRPr/>
          </a:p>
        </p:txBody>
      </p:sp>
      <p:sp>
        <p:nvSpPr>
          <p:cNvPr id="5850" name="CustomShape 20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MP3 Volume Down</a:t>
            </a:r>
            <a:endParaRPr/>
          </a:p>
        </p:txBody>
      </p:sp>
      <p:pic>
        <p:nvPicPr>
          <p:cNvPr id="5851" name="Picture 64"/>
          <p:cNvPicPr/>
          <p:nvPr/>
        </p:nvPicPr>
        <p:blipFill>
          <a:blip r:embed="rId3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52" name="Picture 66"/>
          <p:cNvPicPr/>
          <p:nvPr/>
        </p:nvPicPr>
        <p:blipFill>
          <a:blip r:embed="rId3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53" name="CustomShape 21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54" name="CustomShape 22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55" name="Picture 96"/>
          <p:cNvPicPr/>
          <p:nvPr/>
        </p:nvPicPr>
        <p:blipFill>
          <a:blip r:embed="rId4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56" name="CustomShape 23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57" name="CustomShape 24"/>
          <p:cNvSpPr/>
          <p:nvPr/>
        </p:nvSpPr>
        <p:spPr>
          <a:xfrm>
            <a:off x="739152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859" name="CustomShape 26"/>
          <p:cNvSpPr/>
          <p:nvPr/>
        </p:nvSpPr>
        <p:spPr>
          <a:xfrm>
            <a:off x="5969160" y="5835240"/>
            <a:ext cx="786600" cy="761400"/>
          </a:xfrm>
          <a:prstGeom prst="actionButtonBeginning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0" name="CustomShape 27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861" name="CustomShape 28"/>
          <p:cNvSpPr/>
          <p:nvPr/>
        </p:nvSpPr>
        <p:spPr>
          <a:xfrm>
            <a:off x="739152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862" name="CustomShape 29"/>
          <p:cNvSpPr/>
          <p:nvPr/>
        </p:nvSpPr>
        <p:spPr>
          <a:xfrm>
            <a:off x="7772400" y="5824080"/>
            <a:ext cx="774360" cy="761400"/>
          </a:xfrm>
          <a:prstGeom prst="actionButtonEnd">
            <a:avLst/>
          </a:prstGeom>
          <a:solidFill>
            <a:srgbClr val="3366FF"/>
          </a:solidFill>
          <a:ln w="38160">
            <a:solidFill>
              <a:schemeClr val="tx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3" name="CustomShape 30"/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4" name="CustomShape 31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My Albums</a:t>
            </a:r>
            <a:endParaRPr/>
          </a:p>
        </p:txBody>
      </p:sp>
      <p:sp>
        <p:nvSpPr>
          <p:cNvPr id="5865" name="CustomShape 32"/>
          <p:cNvSpPr/>
          <p:nvPr/>
        </p:nvSpPr>
        <p:spPr>
          <a:xfrm>
            <a:off x="37720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68" name="CustomShape 35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shuffle</a:t>
            </a:r>
            <a:endParaRPr/>
          </a:p>
        </p:txBody>
      </p:sp>
      <p:pic>
        <p:nvPicPr>
          <p:cNvPr id="5870" name="Picture 44"/>
          <p:cNvPicPr/>
          <p:nvPr/>
        </p:nvPicPr>
        <p:blipFill>
          <a:blip r:embed="rId5"/>
          <a:stretch/>
        </p:blipFill>
        <p:spPr>
          <a:xfrm>
            <a:off x="152280" y="3124080"/>
            <a:ext cx="837360" cy="837360"/>
          </a:xfrm>
          <a:prstGeom prst="rect">
            <a:avLst/>
          </a:prstGeom>
          <a:ln>
            <a:noFill/>
          </a:ln>
        </p:spPr>
      </p:pic>
      <p:pic>
        <p:nvPicPr>
          <p:cNvPr id="5871" name="Picture 46"/>
          <p:cNvPicPr/>
          <p:nvPr/>
        </p:nvPicPr>
        <p:blipFill>
          <a:blip r:embed="rId6"/>
          <a:stretch/>
        </p:blipFill>
        <p:spPr>
          <a:xfrm>
            <a:off x="99072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872" name="CustomShape 37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mp3</a:t>
            </a:r>
            <a:endParaRPr lang="en-US" dirty="0"/>
          </a:p>
        </p:txBody>
      </p:sp>
      <p:sp>
        <p:nvSpPr>
          <p:cNvPr id="49" name="CustomShape 36"/>
          <p:cNvSpPr/>
          <p:nvPr/>
        </p:nvSpPr>
        <p:spPr>
          <a:xfrm>
            <a:off x="1956240" y="1503720"/>
            <a:ext cx="5205960" cy="382968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28" y="5835240"/>
            <a:ext cx="1316736" cy="85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84" y="1836360"/>
            <a:ext cx="591312" cy="707136"/>
          </a:xfrm>
          <a:prstGeom prst="rect">
            <a:avLst/>
          </a:prstGeom>
        </p:spPr>
      </p:pic>
      <p:sp>
        <p:nvSpPr>
          <p:cNvPr id="44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45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46" name="Picture 69"/>
          <p:cNvPicPr/>
          <p:nvPr/>
        </p:nvPicPr>
        <p:blipFill>
          <a:blip r:embed="rId9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7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50" name="Picture 70"/>
          <p:cNvPicPr/>
          <p:nvPr/>
        </p:nvPicPr>
        <p:blipFill>
          <a:blip r:embed="rId10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3" name="CustomShape 1">
            <a:hlinkClick r:id="rId2" action="ppaction://hlinkfile"/>
          </p:cNvPr>
          <p:cNvSpPr/>
          <p:nvPr/>
        </p:nvSpPr>
        <p:spPr>
          <a:xfrm>
            <a:off x="3772080" y="55634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4" name="CustomShape 2">
            <a:hlinkClick r:id="rId2" action="ppaction://hlinkfile"/>
          </p:cNvPr>
          <p:cNvSpPr/>
          <p:nvPr/>
        </p:nvSpPr>
        <p:spPr>
          <a:xfrm>
            <a:off x="195624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5" name="CustomShape 3">
            <a:hlinkClick r:id="rId2" action="ppaction://hlinkfile"/>
          </p:cNvPr>
          <p:cNvSpPr/>
          <p:nvPr/>
        </p:nvSpPr>
        <p:spPr>
          <a:xfrm>
            <a:off x="731520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76" name="CustomShape 4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0" name="CustomShape 8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588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888" name="CustomShape 13">
            <a:hlinkClick r:id="rId2" action="ppaction://hlinkfile"/>
          </p:cNvPr>
          <p:cNvSpPr/>
          <p:nvPr/>
        </p:nvSpPr>
        <p:spPr>
          <a:xfrm>
            <a:off x="556272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9" name="CustomShape 14">
            <a:hlinkClick r:id="rId2" action="ppaction://hlinkfile"/>
          </p:cNvPr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0" name="CustomShape 15">
            <a:hlinkClick r:id="rId2" action="ppaction://hlinkfile"/>
          </p:cNvPr>
          <p:cNvSpPr/>
          <p:nvPr/>
        </p:nvSpPr>
        <p:spPr>
          <a:xfrm>
            <a:off x="152280" y="41986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91" name="CustomShape 16"/>
          <p:cNvSpPr/>
          <p:nvPr/>
        </p:nvSpPr>
        <p:spPr>
          <a:xfrm>
            <a:off x="152280" y="41986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892" name="CustomShape 17"/>
          <p:cNvSpPr/>
          <p:nvPr/>
        </p:nvSpPr>
        <p:spPr>
          <a:xfrm>
            <a:off x="1522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pic>
        <p:nvPicPr>
          <p:cNvPr id="5893" name="Picture 64"/>
          <p:cNvPicPr/>
          <p:nvPr/>
        </p:nvPicPr>
        <p:blipFill>
          <a:blip r:embed="rId5"/>
          <a:stretch/>
        </p:blipFill>
        <p:spPr>
          <a:xfrm>
            <a:off x="431640" y="4551840"/>
            <a:ext cx="822240" cy="822240"/>
          </a:xfrm>
          <a:prstGeom prst="rect">
            <a:avLst/>
          </a:prstGeom>
          <a:ln>
            <a:noFill/>
          </a:ln>
        </p:spPr>
      </p:pic>
      <p:pic>
        <p:nvPicPr>
          <p:cNvPr id="5894" name="Picture 66"/>
          <p:cNvPicPr/>
          <p:nvPr/>
        </p:nvPicPr>
        <p:blipFill>
          <a:blip r:embed="rId5"/>
          <a:stretch/>
        </p:blipFill>
        <p:spPr>
          <a:xfrm>
            <a:off x="431640" y="5862240"/>
            <a:ext cx="822240" cy="822240"/>
          </a:xfrm>
          <a:prstGeom prst="rect">
            <a:avLst/>
          </a:prstGeom>
          <a:ln>
            <a:noFill/>
          </a:ln>
        </p:spPr>
      </p:pic>
      <p:sp>
        <p:nvSpPr>
          <p:cNvPr id="5895" name="CustomShape 18"/>
          <p:cNvSpPr/>
          <p:nvPr/>
        </p:nvSpPr>
        <p:spPr>
          <a:xfrm rot="5400000" flipH="1" flipV="1">
            <a:off x="1016280" y="4886640"/>
            <a:ext cx="685080" cy="7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96" name="CustomShape 19"/>
          <p:cNvSpPr/>
          <p:nvPr/>
        </p:nvSpPr>
        <p:spPr>
          <a:xfrm rot="5400000">
            <a:off x="1000800" y="6203520"/>
            <a:ext cx="715680" cy="252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897" name="Picture 96"/>
          <p:cNvPicPr/>
          <p:nvPr/>
        </p:nvPicPr>
        <p:blipFill>
          <a:blip r:embed="rId6"/>
          <a:stretch/>
        </p:blipFill>
        <p:spPr>
          <a:xfrm>
            <a:off x="2317320" y="5809680"/>
            <a:ext cx="857520" cy="857520"/>
          </a:xfrm>
          <a:prstGeom prst="rect">
            <a:avLst/>
          </a:prstGeom>
          <a:ln>
            <a:noFill/>
          </a:ln>
        </p:spPr>
      </p:pic>
      <p:sp>
        <p:nvSpPr>
          <p:cNvPr id="5898" name="CustomShape 20"/>
          <p:cNvSpPr/>
          <p:nvPr/>
        </p:nvSpPr>
        <p:spPr>
          <a:xfrm>
            <a:off x="19562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mute</a:t>
            </a:r>
            <a:endParaRPr/>
          </a:p>
        </p:txBody>
      </p:sp>
      <p:sp>
        <p:nvSpPr>
          <p:cNvPr id="5899" name="CustomShape 21"/>
          <p:cNvSpPr/>
          <p:nvPr/>
        </p:nvSpPr>
        <p:spPr>
          <a:xfrm>
            <a:off x="3772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pause/play</a:t>
            </a:r>
            <a:endParaRPr/>
          </a:p>
        </p:txBody>
      </p:sp>
      <p:sp>
        <p:nvSpPr>
          <p:cNvPr id="5902" name="CustomShape 24"/>
          <p:cNvSpPr/>
          <p:nvPr/>
        </p:nvSpPr>
        <p:spPr>
          <a:xfrm>
            <a:off x="5562720" y="556272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track</a:t>
            </a:r>
            <a:endParaRPr/>
          </a:p>
        </p:txBody>
      </p:sp>
      <p:sp>
        <p:nvSpPr>
          <p:cNvPr id="5903" name="CustomShape 25"/>
          <p:cNvSpPr/>
          <p:nvPr/>
        </p:nvSpPr>
        <p:spPr>
          <a:xfrm>
            <a:off x="731520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track</a:t>
            </a:r>
            <a:endParaRPr/>
          </a:p>
        </p:txBody>
      </p:sp>
      <p:sp>
        <p:nvSpPr>
          <p:cNvPr id="5905" name="CustomShape 27">
            <a:hlinkClick r:id="rId2" action="ppaction://hlinkfile"/>
          </p:cNvPr>
          <p:cNvSpPr/>
          <p:nvPr/>
        </p:nvSpPr>
        <p:spPr>
          <a:xfrm>
            <a:off x="15228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06" name="CustomShape 28"/>
          <p:cNvSpPr/>
          <p:nvPr/>
        </p:nvSpPr>
        <p:spPr>
          <a:xfrm>
            <a:off x="152280" y="2855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DVD’s</a:t>
            </a:r>
            <a:endParaRPr dirty="0"/>
          </a:p>
        </p:txBody>
      </p:sp>
      <p:pic>
        <p:nvPicPr>
          <p:cNvPr id="5908" name="Picture 44"/>
          <p:cNvPicPr/>
          <p:nvPr/>
        </p:nvPicPr>
        <p:blipFill>
          <a:blip r:embed="rId7"/>
          <a:stretch/>
        </p:blipFill>
        <p:spPr>
          <a:xfrm>
            <a:off x="568800" y="3194280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5910" name="CustomShape 3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dvd</a:t>
            </a:r>
            <a:endParaRPr lang="en-US" dirty="0"/>
          </a:p>
        </p:txBody>
      </p:sp>
      <p:sp>
        <p:nvSpPr>
          <p:cNvPr id="41" name="CustomShape 29"/>
          <p:cNvSpPr/>
          <p:nvPr/>
        </p:nvSpPr>
        <p:spPr>
          <a:xfrm>
            <a:off x="1956240" y="1503720"/>
            <a:ext cx="6983280" cy="387036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116" y="5896080"/>
            <a:ext cx="597408" cy="70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348" y="5796480"/>
            <a:ext cx="908304" cy="883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884" y="5783280"/>
            <a:ext cx="896112" cy="883920"/>
          </a:xfrm>
          <a:prstGeom prst="rect">
            <a:avLst/>
          </a:prstGeom>
        </p:spPr>
      </p:pic>
      <p:sp>
        <p:nvSpPr>
          <p:cNvPr id="37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38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39" name="Picture 69"/>
          <p:cNvPicPr/>
          <p:nvPr/>
        </p:nvPicPr>
        <p:blipFill>
          <a:blip r:embed="rId11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40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43" name="Picture 70"/>
          <p:cNvPicPr/>
          <p:nvPr/>
        </p:nvPicPr>
        <p:blipFill>
          <a:blip r:embed="rId12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1" name="CustomShape 1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2" name="CustomShape 2">
            <a:hlinkClick r:id="rId2" action="ppaction://hlinkfile"/>
          </p:cNvPr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3" name="CustomShape 3">
            <a:hlinkClick r:id="rId2" action="ppaction://hlinkfile"/>
          </p:cNvPr>
          <p:cNvSpPr/>
          <p:nvPr/>
        </p:nvSpPr>
        <p:spPr>
          <a:xfrm>
            <a:off x="1981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4" name="CustomShape 4">
            <a:hlinkClick r:id="rId2" action="ppaction://hlinkfile"/>
          </p:cNvPr>
          <p:cNvSpPr/>
          <p:nvPr/>
        </p:nvSpPr>
        <p:spPr>
          <a:xfrm>
            <a:off x="37720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5" name="CustomShape 5">
            <a:hlinkClick r:id="rId2" action="ppaction://hlinkfile"/>
          </p:cNvPr>
          <p:cNvSpPr/>
          <p:nvPr/>
        </p:nvSpPr>
        <p:spPr>
          <a:xfrm>
            <a:off x="556272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6" name="CustomShape 6">
            <a:hlinkClick r:id="rId2" action="ppaction://hlinkfile"/>
          </p:cNvPr>
          <p:cNvSpPr/>
          <p:nvPr/>
        </p:nvSpPr>
        <p:spPr>
          <a:xfrm>
            <a:off x="55627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7" name="CustomShape 7">
            <a:hlinkClick r:id="rId2" action="ppaction://hlinkfile"/>
          </p:cNvPr>
          <p:cNvSpPr/>
          <p:nvPr/>
        </p:nvSpPr>
        <p:spPr>
          <a:xfrm>
            <a:off x="3772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8" name="CustomShape 8">
            <a:hlinkClick r:id="rId2" action="ppaction://hlinkfile"/>
          </p:cNvPr>
          <p:cNvSpPr/>
          <p:nvPr/>
        </p:nvSpPr>
        <p:spPr>
          <a:xfrm>
            <a:off x="556272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19" name="CustomShape 9">
            <a:hlinkClick r:id="rId2" action="ppaction://hlinkfile"/>
          </p:cNvPr>
          <p:cNvSpPr/>
          <p:nvPr/>
        </p:nvSpPr>
        <p:spPr>
          <a:xfrm>
            <a:off x="17748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0" name="CustomShape 10">
            <a:hlinkClick r:id="rId2" action="ppaction://hlinkfile"/>
          </p:cNvPr>
          <p:cNvSpPr/>
          <p:nvPr/>
        </p:nvSpPr>
        <p:spPr>
          <a:xfrm>
            <a:off x="1774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1" name="CustomShape 11">
            <a:hlinkClick r:id="rId2" action="ppaction://hlinkfile"/>
          </p:cNvPr>
          <p:cNvSpPr/>
          <p:nvPr/>
        </p:nvSpPr>
        <p:spPr>
          <a:xfrm>
            <a:off x="1981080" y="5562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2" name="CustomShape 12">
            <a:hlinkClick r:id="rId2" action="ppaction://hlinkfile"/>
          </p:cNvPr>
          <p:cNvSpPr/>
          <p:nvPr/>
        </p:nvSpPr>
        <p:spPr>
          <a:xfrm>
            <a:off x="376952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3" name="CustomShape 13">
            <a:hlinkClick r:id="rId2" action="ppaction://hlinkfile"/>
          </p:cNvPr>
          <p:cNvSpPr/>
          <p:nvPr/>
        </p:nvSpPr>
        <p:spPr>
          <a:xfrm>
            <a:off x="734004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4" name="CustomShape 14"/>
          <p:cNvSpPr/>
          <p:nvPr/>
        </p:nvSpPr>
        <p:spPr>
          <a:xfrm>
            <a:off x="734004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Timetable</a:t>
            </a:r>
            <a:endParaRPr/>
          </a:p>
        </p:txBody>
      </p:sp>
      <p:sp>
        <p:nvSpPr>
          <p:cNvPr id="5925" name="CustomShape 15">
            <a:hlinkClick r:id="rId2" action="ppaction://hlinkfile"/>
          </p:cNvPr>
          <p:cNvSpPr/>
          <p:nvPr/>
        </p:nvSpPr>
        <p:spPr>
          <a:xfrm>
            <a:off x="734004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6" name="CustomShape 16">
            <a:hlinkClick r:id="rId3" action="ppaction://hlinksldjump"/>
          </p:cNvPr>
          <p:cNvSpPr/>
          <p:nvPr/>
        </p:nvSpPr>
        <p:spPr>
          <a:xfrm>
            <a:off x="1774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7" name="CustomShape 17">
            <a:hlinkClick r:id="rId2" action="ppaction://hlinkfile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8" name="CustomShape 18">
            <a:hlinkClick r:id="rId2" action="ppaction://hlinkfile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32" name="CustomShape 22"/>
          <p:cNvSpPr/>
          <p:nvPr/>
        </p:nvSpPr>
        <p:spPr>
          <a:xfrm>
            <a:off x="1522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 Page</a:t>
            </a:r>
            <a:endParaRPr/>
          </a:p>
        </p:txBody>
      </p:sp>
      <p:sp>
        <p:nvSpPr>
          <p:cNvPr id="5934" name="CustomShape 24"/>
          <p:cNvSpPr/>
          <p:nvPr/>
        </p:nvSpPr>
        <p:spPr>
          <a:xfrm>
            <a:off x="1981080" y="150300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Would you like to see my photos?</a:t>
            </a:r>
            <a:endParaRPr/>
          </a:p>
        </p:txBody>
      </p:sp>
      <p:sp>
        <p:nvSpPr>
          <p:cNvPr id="5935" name="CustomShape 25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2</a:t>
            </a:r>
            <a:endParaRPr/>
          </a:p>
        </p:txBody>
      </p:sp>
      <p:sp>
        <p:nvSpPr>
          <p:cNvPr id="5936" name="CustomShape 26"/>
          <p:cNvSpPr/>
          <p:nvPr/>
        </p:nvSpPr>
        <p:spPr>
          <a:xfrm>
            <a:off x="1522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4</a:t>
            </a:r>
            <a:endParaRPr/>
          </a:p>
        </p:txBody>
      </p:sp>
      <p:pic>
        <p:nvPicPr>
          <p:cNvPr id="5939" name="Picture 134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40" name="CustomShape 27"/>
          <p:cNvSpPr/>
          <p:nvPr/>
        </p:nvSpPr>
        <p:spPr>
          <a:xfrm>
            <a:off x="377208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</a:t>
            </a:r>
            <a:endParaRPr/>
          </a:p>
        </p:txBody>
      </p:sp>
      <p:sp>
        <p:nvSpPr>
          <p:cNvPr id="5941" name="CustomShape 28">
            <a:hlinkClick r:id="rId2" action="ppaction://hlinkfile"/>
          </p:cNvPr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42" name="CustomShape 29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14</a:t>
            </a:r>
            <a:endParaRPr/>
          </a:p>
        </p:txBody>
      </p:sp>
      <p:sp>
        <p:nvSpPr>
          <p:cNvPr id="5943" name="CustomShape 30"/>
          <p:cNvSpPr/>
          <p:nvPr/>
        </p:nvSpPr>
        <p:spPr>
          <a:xfrm>
            <a:off x="7340760" y="284724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Up</a:t>
            </a:r>
            <a:endParaRPr/>
          </a:p>
        </p:txBody>
      </p:sp>
      <p:sp>
        <p:nvSpPr>
          <p:cNvPr id="5944" name="CustomShape 31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Volume Down</a:t>
            </a:r>
            <a:endParaRPr/>
          </a:p>
        </p:txBody>
      </p:sp>
      <p:sp>
        <p:nvSpPr>
          <p:cNvPr id="5945" name="CustomShape 32"/>
          <p:cNvSpPr/>
          <p:nvPr/>
        </p:nvSpPr>
        <p:spPr>
          <a:xfrm>
            <a:off x="3772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6</a:t>
            </a:r>
            <a:endParaRPr/>
          </a:p>
        </p:txBody>
      </p:sp>
      <p:sp>
        <p:nvSpPr>
          <p:cNvPr id="5946" name="CustomShape 33"/>
          <p:cNvSpPr/>
          <p:nvPr/>
        </p:nvSpPr>
        <p:spPr>
          <a:xfrm>
            <a:off x="198108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5</a:t>
            </a:r>
            <a:endParaRPr/>
          </a:p>
        </p:txBody>
      </p:sp>
      <p:sp>
        <p:nvSpPr>
          <p:cNvPr id="5947" name="CustomShape 34"/>
          <p:cNvSpPr/>
          <p:nvPr/>
        </p:nvSpPr>
        <p:spPr>
          <a:xfrm>
            <a:off x="1774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9</a:t>
            </a:r>
            <a:endParaRPr/>
          </a:p>
        </p:txBody>
      </p:sp>
      <p:sp>
        <p:nvSpPr>
          <p:cNvPr id="5949" name="CustomShape 35">
            <a:hlinkClick r:id="rId2" action="ppaction://hlinkfile"/>
          </p:cNvPr>
          <p:cNvSpPr/>
          <p:nvPr/>
        </p:nvSpPr>
        <p:spPr>
          <a:xfrm>
            <a:off x="7340760" y="41706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0" name="CustomShape 36">
            <a:hlinkClick r:id="rId2" action="ppaction://hlinkfile"/>
          </p:cNvPr>
          <p:cNvSpPr/>
          <p:nvPr/>
        </p:nvSpPr>
        <p:spPr>
          <a:xfrm>
            <a:off x="7340760" y="28472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1" name="CustomShape 37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17</a:t>
            </a:r>
            <a:endParaRPr/>
          </a:p>
        </p:txBody>
      </p:sp>
      <p:sp>
        <p:nvSpPr>
          <p:cNvPr id="5952" name="CustomShape 38"/>
          <p:cNvSpPr/>
          <p:nvPr/>
        </p:nvSpPr>
        <p:spPr>
          <a:xfrm>
            <a:off x="3772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16</a:t>
            </a:r>
            <a:endParaRPr/>
          </a:p>
        </p:txBody>
      </p:sp>
      <p:sp>
        <p:nvSpPr>
          <p:cNvPr id="5953" name="CustomShape 39"/>
          <p:cNvSpPr/>
          <p:nvPr/>
        </p:nvSpPr>
        <p:spPr>
          <a:xfrm>
            <a:off x="198108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15</a:t>
            </a:r>
            <a:endParaRPr/>
          </a:p>
        </p:txBody>
      </p:sp>
      <p:sp>
        <p:nvSpPr>
          <p:cNvPr id="5954" name="CustomShape 40"/>
          <p:cNvSpPr/>
          <p:nvPr/>
        </p:nvSpPr>
        <p:spPr>
          <a:xfrm>
            <a:off x="198108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10</a:t>
            </a:r>
            <a:endParaRPr/>
          </a:p>
        </p:txBody>
      </p:sp>
      <p:sp>
        <p:nvSpPr>
          <p:cNvPr id="5955" name="CustomShape 41"/>
          <p:cNvSpPr/>
          <p:nvPr/>
        </p:nvSpPr>
        <p:spPr>
          <a:xfrm>
            <a:off x="37720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11</a:t>
            </a:r>
            <a:endParaRPr/>
          </a:p>
        </p:txBody>
      </p:sp>
      <p:sp>
        <p:nvSpPr>
          <p:cNvPr id="5956" name="CustomShape 42"/>
          <p:cNvSpPr/>
          <p:nvPr/>
        </p:nvSpPr>
        <p:spPr>
          <a:xfrm>
            <a:off x="5562720" y="41911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12</a:t>
            </a:r>
            <a:endParaRPr/>
          </a:p>
        </p:txBody>
      </p:sp>
      <p:sp>
        <p:nvSpPr>
          <p:cNvPr id="5957" name="CustomShape 43"/>
          <p:cNvSpPr/>
          <p:nvPr/>
        </p:nvSpPr>
        <p:spPr>
          <a:xfrm>
            <a:off x="734004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13</a:t>
            </a:r>
            <a:endParaRPr/>
          </a:p>
        </p:txBody>
      </p:sp>
      <p:sp>
        <p:nvSpPr>
          <p:cNvPr id="5958" name="CustomShape 44"/>
          <p:cNvSpPr/>
          <p:nvPr/>
        </p:nvSpPr>
        <p:spPr>
          <a:xfrm>
            <a:off x="734076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8</a:t>
            </a:r>
            <a:endParaRPr/>
          </a:p>
        </p:txBody>
      </p:sp>
      <p:sp>
        <p:nvSpPr>
          <p:cNvPr id="5959" name="CustomShape 45"/>
          <p:cNvSpPr/>
          <p:nvPr/>
        </p:nvSpPr>
        <p:spPr>
          <a:xfrm>
            <a:off x="556272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7</a:t>
            </a:r>
            <a:endParaRPr/>
          </a:p>
        </p:txBody>
      </p:sp>
      <p:sp>
        <p:nvSpPr>
          <p:cNvPr id="5960" name="CustomShape 46"/>
          <p:cNvSpPr/>
          <p:nvPr/>
        </p:nvSpPr>
        <p:spPr>
          <a:xfrm>
            <a:off x="7340040" y="15030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3</a:t>
            </a:r>
            <a:endParaRPr/>
          </a:p>
        </p:txBody>
      </p:sp>
      <p:sp>
        <p:nvSpPr>
          <p:cNvPr id="5961" name="CustomShape 47"/>
          <p:cNvSpPr/>
          <p:nvPr/>
        </p:nvSpPr>
        <p:spPr>
          <a:xfrm>
            <a:off x="734076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Album 18</a:t>
            </a:r>
            <a:endParaRPr/>
          </a:p>
        </p:txBody>
      </p:sp>
      <p:sp>
        <p:nvSpPr>
          <p:cNvPr id="5963" name="CustomShape 49"/>
          <p:cNvSpPr/>
          <p:nvPr/>
        </p:nvSpPr>
        <p:spPr>
          <a:xfrm>
            <a:off x="2018520" y="1207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948" name="Picture 82"/>
          <p:cNvPicPr/>
          <p:nvPr/>
        </p:nvPicPr>
        <p:blipFill>
          <a:blip r:embed="rId5"/>
          <a:stretch/>
        </p:blipFill>
        <p:spPr>
          <a:xfrm>
            <a:off x="2362320" y="1905120"/>
            <a:ext cx="767520" cy="76752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music</a:t>
            </a:r>
            <a:endParaRPr lang="en-US" dirty="0"/>
          </a:p>
        </p:txBody>
      </p:sp>
      <p:sp>
        <p:nvSpPr>
          <p:cNvPr id="55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56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57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58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60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4" name="CustomShape 1"/>
          <p:cNvSpPr/>
          <p:nvPr/>
        </p:nvSpPr>
        <p:spPr>
          <a:xfrm>
            <a:off x="152280" y="556272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5" name="CustomShape 2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69" name="CustomShape 6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pic>
        <p:nvPicPr>
          <p:cNvPr id="5976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5977" name="CustomShape 11"/>
          <p:cNvSpPr/>
          <p:nvPr/>
        </p:nvSpPr>
        <p:spPr>
          <a:xfrm>
            <a:off x="152280" y="421128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79" name="CustomShape 13"/>
          <p:cNvSpPr/>
          <p:nvPr/>
        </p:nvSpPr>
        <p:spPr>
          <a:xfrm>
            <a:off x="152280" y="421128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Previous photo</a:t>
            </a:r>
            <a:endParaRPr/>
          </a:p>
        </p:txBody>
      </p:sp>
      <p:sp>
        <p:nvSpPr>
          <p:cNvPr id="5980" name="CustomShape 14"/>
          <p:cNvSpPr/>
          <p:nvPr/>
        </p:nvSpPr>
        <p:spPr>
          <a:xfrm>
            <a:off x="152280" y="554220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Next photo</a:t>
            </a:r>
            <a:endParaRPr/>
          </a:p>
        </p:txBody>
      </p:sp>
      <p:sp>
        <p:nvSpPr>
          <p:cNvPr id="5983" name="CustomShape 17"/>
          <p:cNvSpPr/>
          <p:nvPr/>
        </p:nvSpPr>
        <p:spPr>
          <a:xfrm>
            <a:off x="152280" y="2847240"/>
            <a:ext cx="1599480" cy="1162800"/>
          </a:xfrm>
          <a:prstGeom prst="rect">
            <a:avLst/>
          </a:prstGeom>
          <a:solidFill>
            <a:srgbClr val="3366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4" name="CustomShape 18"/>
          <p:cNvSpPr/>
          <p:nvPr/>
        </p:nvSpPr>
        <p:spPr>
          <a:xfrm>
            <a:off x="152280" y="28472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About this pic</a:t>
            </a:r>
            <a:endParaRPr/>
          </a:p>
        </p:txBody>
      </p:sp>
      <p:sp>
        <p:nvSpPr>
          <p:cNvPr id="26" name="CustomShape 16"/>
          <p:cNvSpPr/>
          <p:nvPr/>
        </p:nvSpPr>
        <p:spPr>
          <a:xfrm>
            <a:off x="1956240" y="1503720"/>
            <a:ext cx="6983280" cy="5221440"/>
          </a:xfrm>
          <a:prstGeom prst="rect">
            <a:avLst/>
          </a:prstGeom>
          <a:noFill/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44" y="4414415"/>
            <a:ext cx="908304" cy="8839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00" y="5814720"/>
            <a:ext cx="896112" cy="88392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pictures</a:t>
            </a:r>
            <a:endParaRPr lang="en-US" dirty="0"/>
          </a:p>
        </p:txBody>
      </p:sp>
      <p:sp>
        <p:nvSpPr>
          <p:cNvPr id="21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22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23" name="Picture 69"/>
          <p:cNvPicPr/>
          <p:nvPr/>
        </p:nvPicPr>
        <p:blipFill>
          <a:blip r:embed="rId6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24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27" name="Picture 70"/>
          <p:cNvPicPr/>
          <p:nvPr/>
        </p:nvPicPr>
        <p:blipFill>
          <a:blip r:embed="rId7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7" name="CustomShape 1"/>
          <p:cNvSpPr/>
          <p:nvPr/>
        </p:nvSpPr>
        <p:spPr>
          <a:xfrm>
            <a:off x="3772080" y="418608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8" name="CustomShape 2"/>
          <p:cNvSpPr/>
          <p:nvPr/>
        </p:nvSpPr>
        <p:spPr>
          <a:xfrm>
            <a:off x="734076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89" name="CustomShape 3"/>
          <p:cNvSpPr/>
          <p:nvPr/>
        </p:nvSpPr>
        <p:spPr>
          <a:xfrm>
            <a:off x="734076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0" name="CustomShape 4"/>
          <p:cNvSpPr/>
          <p:nvPr/>
        </p:nvSpPr>
        <p:spPr>
          <a:xfrm>
            <a:off x="152280" y="41911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1" name="CustomShape 5"/>
          <p:cNvSpPr/>
          <p:nvPr/>
        </p:nvSpPr>
        <p:spPr>
          <a:xfrm>
            <a:off x="1981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2" name="CustomShape 6"/>
          <p:cNvSpPr/>
          <p:nvPr/>
        </p:nvSpPr>
        <p:spPr>
          <a:xfrm>
            <a:off x="3772440" y="151164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3" name="CustomShape 7"/>
          <p:cNvSpPr/>
          <p:nvPr/>
        </p:nvSpPr>
        <p:spPr>
          <a:xfrm>
            <a:off x="1981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4" name="CustomShape 8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5" name="CustomShape 9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6" name="CustomShape 10"/>
          <p:cNvSpPr/>
          <p:nvPr/>
        </p:nvSpPr>
        <p:spPr>
          <a:xfrm>
            <a:off x="734076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7" name="CustomShape 11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8" name="CustomShape 12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99" name="CustomShape 13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0" name="CustomShape 14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1" name="CustomShape 15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2" name="CustomShape 16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3" name="CustomShape 17"/>
          <p:cNvSpPr/>
          <p:nvPr/>
        </p:nvSpPr>
        <p:spPr>
          <a:xfrm>
            <a:off x="556272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4" name="CustomShape 18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FF03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5" name="CustomShape 19">
            <a:hlinkClick r:id="rId2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09" name="CustomShape 23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11" name="CustomShape 25"/>
          <p:cNvSpPr/>
          <p:nvPr/>
        </p:nvSpPr>
        <p:spPr>
          <a:xfrm>
            <a:off x="1981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outside</a:t>
            </a:r>
            <a:endParaRPr/>
          </a:p>
        </p:txBody>
      </p:sp>
      <p:sp>
        <p:nvSpPr>
          <p:cNvPr id="6012" name="CustomShape 26"/>
          <p:cNvSpPr/>
          <p:nvPr/>
        </p:nvSpPr>
        <p:spPr>
          <a:xfrm>
            <a:off x="152280" y="2862720"/>
            <a:ext cx="15994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do something else</a:t>
            </a:r>
            <a:endParaRPr/>
          </a:p>
        </p:txBody>
      </p:sp>
      <p:sp>
        <p:nvSpPr>
          <p:cNvPr id="6013" name="CustomShape 27"/>
          <p:cNvSpPr/>
          <p:nvPr/>
        </p:nvSpPr>
        <p:spPr>
          <a:xfrm>
            <a:off x="556272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sit down</a:t>
            </a:r>
            <a:endParaRPr/>
          </a:p>
        </p:txBody>
      </p:sp>
      <p:sp>
        <p:nvSpPr>
          <p:cNvPr id="6014" name="CustomShape 28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stand up</a:t>
            </a:r>
            <a:endParaRPr/>
          </a:p>
        </p:txBody>
      </p:sp>
      <p:sp>
        <p:nvSpPr>
          <p:cNvPr id="6015" name="CustomShape 29"/>
          <p:cNvSpPr/>
          <p:nvPr/>
        </p:nvSpPr>
        <p:spPr>
          <a:xfrm>
            <a:off x="1981080" y="292356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watch something</a:t>
            </a:r>
            <a:endParaRPr/>
          </a:p>
        </p:txBody>
      </p:sp>
      <p:sp>
        <p:nvSpPr>
          <p:cNvPr id="6016" name="CustomShape 30"/>
          <p:cNvSpPr/>
          <p:nvPr/>
        </p:nvSpPr>
        <p:spPr>
          <a:xfrm>
            <a:off x="3772440" y="418608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swimming</a:t>
            </a:r>
            <a:endParaRPr/>
          </a:p>
        </p:txBody>
      </p:sp>
      <p:sp>
        <p:nvSpPr>
          <p:cNvPr id="6017" name="CustomShape 31"/>
          <p:cNvSpPr/>
          <p:nvPr/>
        </p:nvSpPr>
        <p:spPr>
          <a:xfrm>
            <a:off x="152280" y="41706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play</a:t>
            </a:r>
            <a:endParaRPr/>
          </a:p>
        </p:txBody>
      </p:sp>
      <p:sp>
        <p:nvSpPr>
          <p:cNvPr id="6018" name="CustomShape 32"/>
          <p:cNvSpPr/>
          <p:nvPr/>
        </p:nvSpPr>
        <p:spPr>
          <a:xfrm>
            <a:off x="7328520" y="4218840"/>
            <a:ext cx="15994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to cook something </a:t>
            </a:r>
            <a:endParaRPr/>
          </a:p>
        </p:txBody>
      </p:sp>
      <p:sp>
        <p:nvSpPr>
          <p:cNvPr id="6019" name="CustomShape 33"/>
          <p:cNvSpPr/>
          <p:nvPr/>
        </p:nvSpPr>
        <p:spPr>
          <a:xfrm>
            <a:off x="1981080" y="4191120"/>
            <a:ext cx="15994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>
                <a:solidFill>
                  <a:srgbClr val="000000"/>
                </a:solidFill>
                <a:latin typeface="Comic Sans MS"/>
                <a:ea typeface="DejaVu Sans"/>
              </a:rPr>
              <a:t>to listen to something</a:t>
            </a:r>
            <a:endParaRPr/>
          </a:p>
        </p:txBody>
      </p:sp>
      <p:sp>
        <p:nvSpPr>
          <p:cNvPr id="6020" name="CustomShape 34"/>
          <p:cNvSpPr/>
          <p:nvPr/>
        </p:nvSpPr>
        <p:spPr>
          <a:xfrm>
            <a:off x="7315200" y="55288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go home</a:t>
            </a:r>
            <a:endParaRPr/>
          </a:p>
        </p:txBody>
      </p:sp>
      <p:sp>
        <p:nvSpPr>
          <p:cNvPr id="6021" name="CustomShape 35"/>
          <p:cNvSpPr/>
          <p:nvPr/>
        </p:nvSpPr>
        <p:spPr>
          <a:xfrm>
            <a:off x="3772080" y="150372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call someone</a:t>
            </a:r>
            <a:endParaRPr/>
          </a:p>
        </p:txBody>
      </p:sp>
      <p:sp>
        <p:nvSpPr>
          <p:cNvPr id="6022" name="CustomShape 36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pic>
        <p:nvPicPr>
          <p:cNvPr id="6025" name="Picture 91"/>
          <p:cNvPicPr/>
          <p:nvPr/>
        </p:nvPicPr>
        <p:blipFill>
          <a:blip r:embed="rId3"/>
          <a:srcRect t="20625" b="17500"/>
          <a:stretch/>
        </p:blipFill>
        <p:spPr>
          <a:xfrm>
            <a:off x="380880" y="1841400"/>
            <a:ext cx="1243800" cy="767880"/>
          </a:xfrm>
          <a:prstGeom prst="rect">
            <a:avLst/>
          </a:prstGeom>
          <a:ln>
            <a:noFill/>
          </a:ln>
        </p:spPr>
      </p:pic>
      <p:sp>
        <p:nvSpPr>
          <p:cNvPr id="6026" name="CustomShape 37"/>
          <p:cNvSpPr/>
          <p:nvPr/>
        </p:nvSpPr>
        <p:spPr>
          <a:xfrm>
            <a:off x="5562720" y="28753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 have a go</a:t>
            </a:r>
            <a:endParaRPr/>
          </a:p>
        </p:txBody>
      </p:sp>
      <p:sp>
        <p:nvSpPr>
          <p:cNvPr id="6027" name="CustomShape 38"/>
          <p:cNvSpPr/>
          <p:nvPr/>
        </p:nvSpPr>
        <p:spPr>
          <a:xfrm>
            <a:off x="504720" y="4498560"/>
            <a:ext cx="332640" cy="30132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FF03FF"/>
          </a:solidFill>
          <a:ln>
            <a:solidFill>
              <a:srgbClr val="FF03F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28" name="Line 39"/>
          <p:cNvSpPr/>
          <p:nvPr/>
        </p:nvSpPr>
        <p:spPr>
          <a:xfrm flipV="1">
            <a:off x="6324480" y="3733560"/>
            <a:ext cx="533520" cy="2736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29" name="Line 40"/>
          <p:cNvSpPr/>
          <p:nvPr/>
        </p:nvSpPr>
        <p:spPr>
          <a:xfrm flipV="1">
            <a:off x="6399000" y="3200400"/>
            <a:ext cx="1440" cy="41292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sp>
        <p:nvSpPr>
          <p:cNvPr id="6030" name="Line 41"/>
          <p:cNvSpPr/>
          <p:nvPr/>
        </p:nvSpPr>
        <p:spPr>
          <a:xfrm flipH="1" flipV="1">
            <a:off x="6324480" y="3200040"/>
            <a:ext cx="1440" cy="381240"/>
          </a:xfrm>
          <a:prstGeom prst="line">
            <a:avLst/>
          </a:prstGeom>
          <a:ln w="76320">
            <a:solidFill>
              <a:srgbClr val="FF03FF"/>
            </a:solidFill>
            <a:round/>
          </a:ln>
        </p:spPr>
      </p:sp>
      <p:pic>
        <p:nvPicPr>
          <p:cNvPr id="6031" name="Picture 100"/>
          <p:cNvPicPr/>
          <p:nvPr/>
        </p:nvPicPr>
        <p:blipFill>
          <a:blip r:embed="rId4"/>
          <a:stretch/>
        </p:blipFill>
        <p:spPr>
          <a:xfrm>
            <a:off x="152280" y="4496760"/>
            <a:ext cx="857160" cy="857160"/>
          </a:xfrm>
          <a:prstGeom prst="rect">
            <a:avLst/>
          </a:prstGeom>
          <a:ln>
            <a:noFill/>
          </a:ln>
        </p:spPr>
      </p:pic>
      <p:pic>
        <p:nvPicPr>
          <p:cNvPr id="6032" name="Picture 101"/>
          <p:cNvPicPr/>
          <p:nvPr/>
        </p:nvPicPr>
        <p:blipFill>
          <a:blip r:embed="rId5"/>
          <a:stretch/>
        </p:blipFill>
        <p:spPr>
          <a:xfrm>
            <a:off x="860400" y="4462200"/>
            <a:ext cx="891360" cy="891360"/>
          </a:xfrm>
          <a:prstGeom prst="rect">
            <a:avLst/>
          </a:prstGeom>
          <a:ln>
            <a:noFill/>
          </a:ln>
        </p:spPr>
      </p:pic>
      <p:pic>
        <p:nvPicPr>
          <p:cNvPr id="6033" name="Picture 102"/>
          <p:cNvPicPr/>
          <p:nvPr/>
        </p:nvPicPr>
        <p:blipFill>
          <a:blip r:embed="rId6"/>
          <a:stretch/>
        </p:blipFill>
        <p:spPr>
          <a:xfrm>
            <a:off x="2209680" y="3124080"/>
            <a:ext cx="901440" cy="901440"/>
          </a:xfrm>
          <a:prstGeom prst="rect">
            <a:avLst/>
          </a:prstGeom>
          <a:ln>
            <a:noFill/>
          </a:ln>
        </p:spPr>
      </p:pic>
      <p:sp>
        <p:nvSpPr>
          <p:cNvPr id="6034" name="CustomShape 42"/>
          <p:cNvSpPr/>
          <p:nvPr/>
        </p:nvSpPr>
        <p:spPr>
          <a:xfrm>
            <a:off x="2800440" y="3613680"/>
            <a:ext cx="62208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035" name="Picture 108"/>
          <p:cNvPicPr/>
          <p:nvPr/>
        </p:nvPicPr>
        <p:blipFill>
          <a:blip r:embed="rId7"/>
          <a:srcRect r="39023" b="23671"/>
          <a:stretch/>
        </p:blipFill>
        <p:spPr>
          <a:xfrm>
            <a:off x="6019920" y="1752480"/>
            <a:ext cx="633600" cy="793440"/>
          </a:xfrm>
          <a:prstGeom prst="rect">
            <a:avLst/>
          </a:prstGeom>
          <a:ln>
            <a:noFill/>
          </a:ln>
        </p:spPr>
      </p:pic>
      <p:pic>
        <p:nvPicPr>
          <p:cNvPr id="6036" name="Picture 109"/>
          <p:cNvPicPr/>
          <p:nvPr/>
        </p:nvPicPr>
        <p:blipFill>
          <a:blip r:embed="rId8"/>
          <a:srcRect r="47695"/>
          <a:stretch/>
        </p:blipFill>
        <p:spPr>
          <a:xfrm>
            <a:off x="7833600" y="1676520"/>
            <a:ext cx="471600" cy="903240"/>
          </a:xfrm>
          <a:prstGeom prst="rect">
            <a:avLst/>
          </a:prstGeom>
          <a:ln>
            <a:noFill/>
          </a:ln>
        </p:spPr>
      </p:pic>
      <p:sp>
        <p:nvSpPr>
          <p:cNvPr id="6037" name="Line 43"/>
          <p:cNvSpPr/>
          <p:nvPr/>
        </p:nvSpPr>
        <p:spPr>
          <a:xfrm>
            <a:off x="7772400" y="2546280"/>
            <a:ext cx="775080" cy="180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</p:sp>
      <p:sp>
        <p:nvSpPr>
          <p:cNvPr id="6039" name="CustomShape 44"/>
          <p:cNvSpPr/>
          <p:nvPr/>
        </p:nvSpPr>
        <p:spPr>
          <a:xfrm>
            <a:off x="152280" y="55422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C0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40" name="CustomShape 45"/>
          <p:cNvSpPr/>
          <p:nvPr/>
        </p:nvSpPr>
        <p:spPr>
          <a:xfrm>
            <a:off x="1522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My stories</a:t>
            </a:r>
            <a:endParaRPr dirty="0"/>
          </a:p>
        </p:txBody>
      </p:sp>
      <p:pic>
        <p:nvPicPr>
          <p:cNvPr id="6041" name="Picture 95"/>
          <p:cNvPicPr/>
          <p:nvPr/>
        </p:nvPicPr>
        <p:blipFill>
          <a:blip r:embed="rId9"/>
          <a:srcRect l="18789" t="30703" r="23671" b="32343"/>
          <a:stretch/>
        </p:blipFill>
        <p:spPr>
          <a:xfrm>
            <a:off x="398520" y="5901120"/>
            <a:ext cx="1124640" cy="721440"/>
          </a:xfrm>
          <a:prstGeom prst="rect">
            <a:avLst/>
          </a:prstGeom>
          <a:ln>
            <a:noFill/>
          </a:ln>
        </p:spPr>
      </p:pic>
      <p:pic>
        <p:nvPicPr>
          <p:cNvPr id="6042" name="Picture 110"/>
          <p:cNvPicPr/>
          <p:nvPr/>
        </p:nvPicPr>
        <p:blipFill>
          <a:blip r:embed="rId10"/>
          <a:stretch/>
        </p:blipFill>
        <p:spPr>
          <a:xfrm>
            <a:off x="1022400" y="5769000"/>
            <a:ext cx="707040" cy="707040"/>
          </a:xfrm>
          <a:prstGeom prst="rect">
            <a:avLst/>
          </a:prstGeom>
          <a:ln>
            <a:noFill/>
          </a:ln>
        </p:spPr>
      </p:pic>
      <p:pic>
        <p:nvPicPr>
          <p:cNvPr id="6043" name="Picture 116"/>
          <p:cNvPicPr/>
          <p:nvPr/>
        </p:nvPicPr>
        <p:blipFill>
          <a:blip r:embed="rId11"/>
          <a:stretch/>
        </p:blipFill>
        <p:spPr>
          <a:xfrm>
            <a:off x="2417760" y="4475160"/>
            <a:ext cx="858240" cy="858240"/>
          </a:xfrm>
          <a:prstGeom prst="rect">
            <a:avLst/>
          </a:prstGeom>
          <a:ln>
            <a:noFill/>
          </a:ln>
        </p:spPr>
      </p:pic>
      <p:pic>
        <p:nvPicPr>
          <p:cNvPr id="6044" name="Picture 121"/>
          <p:cNvPicPr/>
          <p:nvPr/>
        </p:nvPicPr>
        <p:blipFill>
          <a:blip r:embed="rId12"/>
          <a:stretch/>
        </p:blipFill>
        <p:spPr>
          <a:xfrm>
            <a:off x="7931160" y="588024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6045" name="Picture 123"/>
          <p:cNvPicPr/>
          <p:nvPr/>
        </p:nvPicPr>
        <p:blipFill>
          <a:blip r:embed="rId13"/>
          <a:stretch/>
        </p:blipFill>
        <p:spPr>
          <a:xfrm>
            <a:off x="412668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046" name="Picture 124"/>
          <p:cNvPicPr/>
          <p:nvPr/>
        </p:nvPicPr>
        <p:blipFill>
          <a:blip r:embed="rId14"/>
          <a:stretch/>
        </p:blipFill>
        <p:spPr>
          <a:xfrm>
            <a:off x="777600" y="3183840"/>
            <a:ext cx="951840" cy="951840"/>
          </a:xfrm>
          <a:prstGeom prst="rect">
            <a:avLst/>
          </a:prstGeom>
          <a:ln>
            <a:noFill/>
          </a:ln>
        </p:spPr>
      </p:pic>
      <p:pic>
        <p:nvPicPr>
          <p:cNvPr id="6047" name="Picture 127"/>
          <p:cNvPicPr/>
          <p:nvPr/>
        </p:nvPicPr>
        <p:blipFill>
          <a:blip r:embed="rId15"/>
          <a:stretch/>
        </p:blipFill>
        <p:spPr>
          <a:xfrm>
            <a:off x="152280" y="305316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8" name="Picture 128"/>
          <p:cNvPicPr/>
          <p:nvPr/>
        </p:nvPicPr>
        <p:blipFill>
          <a:blip r:embed="rId15"/>
          <a:stretch/>
        </p:blipFill>
        <p:spPr>
          <a:xfrm>
            <a:off x="506520" y="3310200"/>
            <a:ext cx="707400" cy="707400"/>
          </a:xfrm>
          <a:prstGeom prst="rect">
            <a:avLst/>
          </a:prstGeom>
          <a:ln>
            <a:noFill/>
          </a:ln>
        </p:spPr>
      </p:pic>
      <p:pic>
        <p:nvPicPr>
          <p:cNvPr id="6049" name="Picture 129"/>
          <p:cNvPicPr/>
          <p:nvPr/>
        </p:nvPicPr>
        <p:blipFill>
          <a:blip r:embed="rId16"/>
          <a:stretch/>
        </p:blipFill>
        <p:spPr>
          <a:xfrm>
            <a:off x="2387520" y="1811520"/>
            <a:ext cx="824760" cy="824760"/>
          </a:xfrm>
          <a:prstGeom prst="rect">
            <a:avLst/>
          </a:prstGeom>
          <a:ln>
            <a:noFill/>
          </a:ln>
        </p:spPr>
      </p:pic>
      <p:pic>
        <p:nvPicPr>
          <p:cNvPr id="6062" name="Picture 150"/>
          <p:cNvPicPr/>
          <p:nvPr/>
        </p:nvPicPr>
        <p:blipFill>
          <a:blip r:embed="rId17"/>
          <a:stretch/>
        </p:blipFill>
        <p:spPr>
          <a:xfrm>
            <a:off x="7772400" y="448272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6063" name="Picture 155"/>
          <p:cNvPicPr/>
          <p:nvPr/>
        </p:nvPicPr>
        <p:blipFill>
          <a:blip r:embed="rId18"/>
          <a:stretch/>
        </p:blipFill>
        <p:spPr>
          <a:xfrm>
            <a:off x="4413960" y="4566600"/>
            <a:ext cx="843120" cy="843120"/>
          </a:xfrm>
          <a:prstGeom prst="rect">
            <a:avLst/>
          </a:prstGeom>
          <a:ln>
            <a:noFill/>
          </a:ln>
        </p:spPr>
      </p:pic>
      <p:sp>
        <p:nvSpPr>
          <p:cNvPr id="6064" name="CustomShape 54"/>
          <p:cNvSpPr/>
          <p:nvPr/>
        </p:nvSpPr>
        <p:spPr>
          <a:xfrm>
            <a:off x="3772080" y="28926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to go on holiday</a:t>
            </a:r>
            <a:endParaRPr/>
          </a:p>
        </p:txBody>
      </p:sp>
      <p:pic>
        <p:nvPicPr>
          <p:cNvPr id="6065" name="Picture 157"/>
          <p:cNvPicPr/>
          <p:nvPr/>
        </p:nvPicPr>
        <p:blipFill>
          <a:blip r:embed="rId19"/>
          <a:stretch/>
        </p:blipFill>
        <p:spPr>
          <a:xfrm>
            <a:off x="4185720" y="3200400"/>
            <a:ext cx="842760" cy="842760"/>
          </a:xfrm>
          <a:prstGeom prst="rect">
            <a:avLst/>
          </a:prstGeom>
          <a:ln>
            <a:noFill/>
          </a:ln>
        </p:spPr>
      </p:pic>
      <p:sp>
        <p:nvSpPr>
          <p:cNvPr id="6067" name="CustomShape 56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want</a:t>
            </a:r>
            <a:endParaRPr lang="en-US" dirty="0"/>
          </a:p>
        </p:txBody>
      </p:sp>
      <p:sp>
        <p:nvSpPr>
          <p:cNvPr id="82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3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4" name="Picture 69"/>
          <p:cNvPicPr/>
          <p:nvPr/>
        </p:nvPicPr>
        <p:blipFill>
          <a:blip r:embed="rId20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5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7" name="Picture 70"/>
          <p:cNvPicPr/>
          <p:nvPr/>
        </p:nvPicPr>
        <p:blipFill>
          <a:blip r:embed="rId21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489" y="4439989"/>
            <a:ext cx="902208" cy="749808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356" y="3175848"/>
            <a:ext cx="902208" cy="749808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96" y="5770304"/>
            <a:ext cx="902208" cy="749808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200" y="1820736"/>
            <a:ext cx="902208" cy="749808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8" name="CustomShape 1"/>
          <p:cNvSpPr/>
          <p:nvPr/>
        </p:nvSpPr>
        <p:spPr>
          <a:xfrm>
            <a:off x="1981080" y="285480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27B06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69" name="CustomShape 2"/>
          <p:cNvSpPr/>
          <p:nvPr/>
        </p:nvSpPr>
        <p:spPr>
          <a:xfrm>
            <a:off x="198108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0" name="CustomShape 3"/>
          <p:cNvSpPr/>
          <p:nvPr/>
        </p:nvSpPr>
        <p:spPr>
          <a:xfrm>
            <a:off x="152280" y="28548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1" name="CustomShape 4"/>
          <p:cNvSpPr/>
          <p:nvPr/>
        </p:nvSpPr>
        <p:spPr>
          <a:xfrm>
            <a:off x="1981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2" name="CustomShape 5"/>
          <p:cNvSpPr/>
          <p:nvPr/>
        </p:nvSpPr>
        <p:spPr>
          <a:xfrm>
            <a:off x="152280" y="41911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3" name="CustomShape 6"/>
          <p:cNvSpPr/>
          <p:nvPr/>
        </p:nvSpPr>
        <p:spPr>
          <a:xfrm>
            <a:off x="3772080" y="28753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4" name="CustomShape 7"/>
          <p:cNvSpPr/>
          <p:nvPr/>
        </p:nvSpPr>
        <p:spPr>
          <a:xfrm>
            <a:off x="1981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5" name="CustomShape 8"/>
          <p:cNvSpPr/>
          <p:nvPr/>
        </p:nvSpPr>
        <p:spPr>
          <a:xfrm>
            <a:off x="377208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6" name="CustomShape 9"/>
          <p:cNvSpPr/>
          <p:nvPr/>
        </p:nvSpPr>
        <p:spPr>
          <a:xfrm>
            <a:off x="37720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7" name="CustomShape 10"/>
          <p:cNvSpPr/>
          <p:nvPr/>
        </p:nvSpPr>
        <p:spPr>
          <a:xfrm>
            <a:off x="556272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8" name="CustomShape 11"/>
          <p:cNvSpPr/>
          <p:nvPr/>
        </p:nvSpPr>
        <p:spPr>
          <a:xfrm>
            <a:off x="5562720" y="4191120"/>
            <a:ext cx="1599480" cy="1162800"/>
          </a:xfrm>
          <a:prstGeom prst="rect">
            <a:avLst/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79" name="CustomShape 12"/>
          <p:cNvSpPr/>
          <p:nvPr/>
        </p:nvSpPr>
        <p:spPr>
          <a:xfrm>
            <a:off x="5562720" y="28753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0" name="CustomShape 13"/>
          <p:cNvSpPr/>
          <p:nvPr/>
        </p:nvSpPr>
        <p:spPr>
          <a:xfrm>
            <a:off x="7340760" y="419112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1" name="CustomShape 14"/>
          <p:cNvSpPr/>
          <p:nvPr/>
        </p:nvSpPr>
        <p:spPr>
          <a:xfrm>
            <a:off x="7340760" y="284724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2" name="CustomShape 15"/>
          <p:cNvSpPr/>
          <p:nvPr/>
        </p:nvSpPr>
        <p:spPr>
          <a:xfrm>
            <a:off x="7340760" y="150372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3" name="CustomShape 16">
            <a:hlinkClick r:id="rId3" action="ppaction://hlinksldjump"/>
          </p:cNvPr>
          <p:cNvSpPr/>
          <p:nvPr/>
        </p:nvSpPr>
        <p:spPr>
          <a:xfrm>
            <a:off x="1522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EF07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87" name="CustomShape 20"/>
          <p:cNvSpPr/>
          <p:nvPr/>
        </p:nvSpPr>
        <p:spPr>
          <a:xfrm>
            <a:off x="152280" y="150372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Top</a:t>
            </a:r>
            <a:r>
              <a:rPr lang="en-US" strike="noStrike">
                <a:solidFill>
                  <a:srgbClr val="000000"/>
                </a:solidFill>
                <a:latin typeface="Comic Sans MS"/>
                <a:ea typeface="DejaVu Sans"/>
              </a:rPr>
              <a:t> </a:t>
            </a: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Page</a:t>
            </a:r>
            <a:endParaRPr/>
          </a:p>
        </p:txBody>
      </p:sp>
      <p:sp>
        <p:nvSpPr>
          <p:cNvPr id="6089" name="CustomShape 22"/>
          <p:cNvSpPr/>
          <p:nvPr/>
        </p:nvSpPr>
        <p:spPr>
          <a:xfrm>
            <a:off x="152280" y="419112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 dirty="0">
                <a:solidFill>
                  <a:srgbClr val="000000"/>
                </a:solidFill>
                <a:latin typeface="Comic Sans MS"/>
                <a:ea typeface="DejaVu Sans"/>
              </a:rPr>
              <a:t>I need to charge my phone…</a:t>
            </a:r>
            <a:endParaRPr dirty="0"/>
          </a:p>
        </p:txBody>
      </p:sp>
      <p:sp>
        <p:nvSpPr>
          <p:cNvPr id="6091" name="CustomShape 24"/>
          <p:cNvSpPr/>
          <p:nvPr/>
        </p:nvSpPr>
        <p:spPr>
          <a:xfrm>
            <a:off x="734004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Call me.</a:t>
            </a:r>
            <a:endParaRPr/>
          </a:p>
        </p:txBody>
      </p:sp>
      <p:sp>
        <p:nvSpPr>
          <p:cNvPr id="6092" name="CustomShape 25"/>
          <p:cNvSpPr/>
          <p:nvPr/>
        </p:nvSpPr>
        <p:spPr>
          <a:xfrm>
            <a:off x="1981080" y="1503000"/>
            <a:ext cx="1599480" cy="3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93" name="CustomShape 26"/>
          <p:cNvSpPr/>
          <p:nvPr/>
        </p:nvSpPr>
        <p:spPr>
          <a:xfrm>
            <a:off x="5562720" y="28195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speak soon</a:t>
            </a:r>
            <a:endParaRPr dirty="0"/>
          </a:p>
        </p:txBody>
      </p:sp>
      <p:sp>
        <p:nvSpPr>
          <p:cNvPr id="6094" name="CustomShape 27"/>
          <p:cNvSpPr/>
          <p:nvPr/>
        </p:nvSpPr>
        <p:spPr>
          <a:xfrm>
            <a:off x="7340040" y="28548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Take care</a:t>
            </a:r>
            <a:endParaRPr/>
          </a:p>
        </p:txBody>
      </p:sp>
      <p:sp>
        <p:nvSpPr>
          <p:cNvPr id="6095" name="CustomShape 28"/>
          <p:cNvSpPr/>
          <p:nvPr/>
        </p:nvSpPr>
        <p:spPr>
          <a:xfrm>
            <a:off x="5562720" y="41706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When will I see you? </a:t>
            </a:r>
            <a:endParaRPr/>
          </a:p>
        </p:txBody>
      </p:sp>
      <p:sp>
        <p:nvSpPr>
          <p:cNvPr id="6096" name="CustomShape 29"/>
          <p:cNvSpPr/>
          <p:nvPr/>
        </p:nvSpPr>
        <p:spPr>
          <a:xfrm>
            <a:off x="198108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 miss you</a:t>
            </a:r>
            <a:endParaRPr/>
          </a:p>
        </p:txBody>
      </p:sp>
      <p:sp>
        <p:nvSpPr>
          <p:cNvPr id="6097" name="CustomShape 30"/>
          <p:cNvSpPr/>
          <p:nvPr/>
        </p:nvSpPr>
        <p:spPr>
          <a:xfrm>
            <a:off x="377208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Happy Birthday</a:t>
            </a:r>
            <a:endParaRPr/>
          </a:p>
        </p:txBody>
      </p:sp>
      <p:sp>
        <p:nvSpPr>
          <p:cNvPr id="6098" name="CustomShape 31"/>
          <p:cNvSpPr/>
          <p:nvPr/>
        </p:nvSpPr>
        <p:spPr>
          <a:xfrm>
            <a:off x="5562720" y="554220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 dirty="0">
                <a:solidFill>
                  <a:srgbClr val="000000"/>
                </a:solidFill>
                <a:latin typeface="Comic Sans MS"/>
                <a:ea typeface="DejaVu Sans"/>
              </a:rPr>
              <a:t>Get well soon</a:t>
            </a:r>
            <a:endParaRPr dirty="0"/>
          </a:p>
        </p:txBody>
      </p:sp>
      <p:sp>
        <p:nvSpPr>
          <p:cNvPr id="6099" name="CustomShape 32"/>
          <p:cNvSpPr/>
          <p:nvPr/>
        </p:nvSpPr>
        <p:spPr>
          <a:xfrm>
            <a:off x="7340040" y="5562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Delete Word</a:t>
            </a:r>
            <a:endParaRPr/>
          </a:p>
        </p:txBody>
      </p:sp>
      <p:sp>
        <p:nvSpPr>
          <p:cNvPr id="6100" name="CustomShape 33"/>
          <p:cNvSpPr/>
          <p:nvPr/>
        </p:nvSpPr>
        <p:spPr>
          <a:xfrm>
            <a:off x="152280" y="5769000"/>
            <a:ext cx="1599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omic Sans MS"/>
                <a:ea typeface="DejaVu Sans"/>
              </a:rPr>
              <a:t>Clear</a:t>
            </a:r>
            <a:endParaRPr/>
          </a:p>
        </p:txBody>
      </p:sp>
      <p:sp>
        <p:nvSpPr>
          <p:cNvPr id="6103" name="CustomShape 34"/>
          <p:cNvSpPr/>
          <p:nvPr/>
        </p:nvSpPr>
        <p:spPr>
          <a:xfrm>
            <a:off x="15228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04" name="CustomShape 35"/>
          <p:cNvSpPr/>
          <p:nvPr/>
        </p:nvSpPr>
        <p:spPr>
          <a:xfrm>
            <a:off x="152280" y="5542200"/>
            <a:ext cx="1599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Tell me your news</a:t>
            </a:r>
            <a:endParaRPr/>
          </a:p>
        </p:txBody>
      </p:sp>
      <p:sp>
        <p:nvSpPr>
          <p:cNvPr id="6105" name="CustomShape 36"/>
          <p:cNvSpPr/>
          <p:nvPr/>
        </p:nvSpPr>
        <p:spPr>
          <a:xfrm>
            <a:off x="7340040" y="5542200"/>
            <a:ext cx="1599480" cy="1162800"/>
          </a:xfrm>
          <a:prstGeom prst="rect">
            <a:avLst/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/>
          </a:p>
        </p:txBody>
      </p:sp>
      <p:sp>
        <p:nvSpPr>
          <p:cNvPr id="6106" name="CustomShape 37"/>
          <p:cNvSpPr/>
          <p:nvPr/>
        </p:nvSpPr>
        <p:spPr>
          <a:xfrm>
            <a:off x="7340040" y="5542200"/>
            <a:ext cx="15994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congratulations</a:t>
            </a:r>
            <a:endParaRPr/>
          </a:p>
        </p:txBody>
      </p:sp>
      <p:pic>
        <p:nvPicPr>
          <p:cNvPr id="6107" name="Picture 91"/>
          <p:cNvPicPr/>
          <p:nvPr/>
        </p:nvPicPr>
        <p:blipFill>
          <a:blip r:embed="rId4"/>
          <a:srcRect t="20625" b="17500"/>
          <a:stretch/>
        </p:blipFill>
        <p:spPr>
          <a:xfrm>
            <a:off x="380880" y="1829774"/>
            <a:ext cx="1142280" cy="756000"/>
          </a:xfrm>
          <a:prstGeom prst="rect">
            <a:avLst/>
          </a:prstGeom>
          <a:ln>
            <a:noFill/>
          </a:ln>
        </p:spPr>
      </p:pic>
      <p:pic>
        <p:nvPicPr>
          <p:cNvPr id="6109" name="Picture 92"/>
          <p:cNvPicPr/>
          <p:nvPr/>
        </p:nvPicPr>
        <p:blipFill>
          <a:blip r:embed="rId5"/>
          <a:srcRect t="26054" r="13789"/>
          <a:stretch/>
        </p:blipFill>
        <p:spPr>
          <a:xfrm>
            <a:off x="2209680" y="3164760"/>
            <a:ext cx="1065240" cy="913680"/>
          </a:xfrm>
          <a:prstGeom prst="rect">
            <a:avLst/>
          </a:prstGeom>
          <a:ln>
            <a:noFill/>
          </a:ln>
        </p:spPr>
      </p:pic>
      <p:sp>
        <p:nvSpPr>
          <p:cNvPr id="6110" name="CustomShape 39"/>
          <p:cNvSpPr/>
          <p:nvPr/>
        </p:nvSpPr>
        <p:spPr>
          <a:xfrm>
            <a:off x="2895480" y="3012480"/>
            <a:ext cx="532800" cy="5328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1" name="CustomShape 40"/>
          <p:cNvSpPr/>
          <p:nvPr/>
        </p:nvSpPr>
        <p:spPr>
          <a:xfrm>
            <a:off x="1981080" y="289548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I’d like to call</a:t>
            </a:r>
            <a:endParaRPr/>
          </a:p>
        </p:txBody>
      </p:sp>
      <p:sp>
        <p:nvSpPr>
          <p:cNvPr id="6112" name="CustomShape 41">
            <a:hlinkClick r:id="rId6" action="ppaction://hlinksldjump"/>
          </p:cNvPr>
          <p:cNvSpPr/>
          <p:nvPr/>
        </p:nvSpPr>
        <p:spPr>
          <a:xfrm>
            <a:off x="556272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FF6600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3" name="CustomShape 42"/>
          <p:cNvSpPr/>
          <p:nvPr/>
        </p:nvSpPr>
        <p:spPr>
          <a:xfrm>
            <a:off x="5562720" y="1503720"/>
            <a:ext cx="159948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Comic Sans MS"/>
                <a:ea typeface="DejaVu Sans"/>
              </a:rPr>
              <a:t>I want to ask you something..</a:t>
            </a:r>
            <a:endParaRPr/>
          </a:p>
        </p:txBody>
      </p:sp>
      <p:sp>
        <p:nvSpPr>
          <p:cNvPr id="6115" name="CustomShape 44"/>
          <p:cNvSpPr/>
          <p:nvPr/>
        </p:nvSpPr>
        <p:spPr>
          <a:xfrm>
            <a:off x="152280" y="2847240"/>
            <a:ext cx="15994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Comic Sans MS"/>
                <a:ea typeface="DejaVu Sans"/>
              </a:rPr>
              <a:t>I need to check my credit</a:t>
            </a:r>
            <a:endParaRPr/>
          </a:p>
        </p:txBody>
      </p:sp>
      <p:sp>
        <p:nvSpPr>
          <p:cNvPr id="6116" name="CustomShape 45">
            <a:hlinkClick r:id="rId7" action="ppaction://hlinksldjump"/>
          </p:cNvPr>
          <p:cNvSpPr/>
          <p:nvPr/>
        </p:nvSpPr>
        <p:spPr>
          <a:xfrm>
            <a:off x="3772080" y="1503720"/>
            <a:ext cx="1599480" cy="1162800"/>
          </a:xfrm>
          <a:prstGeom prst="foldedCorner">
            <a:avLst>
              <a:gd name="adj" fmla="val 14400"/>
            </a:avLst>
          </a:prstGeom>
          <a:solidFill>
            <a:srgbClr val="BFBFBF"/>
          </a:solidFill>
          <a:ln w="76320">
            <a:solidFill>
              <a:schemeClr val="bg1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17" name="CustomShape 46"/>
          <p:cNvSpPr/>
          <p:nvPr/>
        </p:nvSpPr>
        <p:spPr>
          <a:xfrm>
            <a:off x="3772080" y="1503720"/>
            <a:ext cx="1599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omic Sans MS"/>
                <a:ea typeface="DejaVu Sans"/>
              </a:rPr>
              <a:t>Chatting</a:t>
            </a:r>
            <a:endParaRPr/>
          </a:p>
        </p:txBody>
      </p:sp>
      <p:sp>
        <p:nvSpPr>
          <p:cNvPr id="6120" name="CustomShape 48"/>
          <p:cNvSpPr/>
          <p:nvPr/>
        </p:nvSpPr>
        <p:spPr>
          <a:xfrm>
            <a:off x="1981080" y="1503000"/>
            <a:ext cx="1599480" cy="109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100" strike="noStrike" dirty="0">
                <a:solidFill>
                  <a:srgbClr val="000000"/>
                </a:solidFill>
                <a:latin typeface="Comic Sans MS"/>
                <a:ea typeface="DejaVu Sans"/>
              </a:rPr>
              <a:t>Hello my name is  x I use a communication aid to speak. Please give me time to generate what I need to say. </a:t>
            </a:r>
            <a:endParaRPr dirty="0"/>
          </a:p>
        </p:txBody>
      </p:sp>
      <p:pic>
        <p:nvPicPr>
          <p:cNvPr id="6121" name="Picture 109"/>
          <p:cNvPicPr/>
          <p:nvPr/>
        </p:nvPicPr>
        <p:blipFill>
          <a:blip r:embed="rId8"/>
          <a:stretch/>
        </p:blipFill>
        <p:spPr>
          <a:xfrm>
            <a:off x="811080" y="462132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2" name="Picture 111"/>
          <p:cNvPicPr/>
          <p:nvPr/>
        </p:nvPicPr>
        <p:blipFill>
          <a:blip r:embed="rId9"/>
          <a:stretch/>
        </p:blipFill>
        <p:spPr>
          <a:xfrm>
            <a:off x="865080" y="5935680"/>
            <a:ext cx="769320" cy="769320"/>
          </a:xfrm>
          <a:prstGeom prst="rect">
            <a:avLst/>
          </a:prstGeom>
          <a:ln>
            <a:noFill/>
          </a:ln>
        </p:spPr>
      </p:pic>
      <p:pic>
        <p:nvPicPr>
          <p:cNvPr id="6123" name="Picture 112"/>
          <p:cNvPicPr/>
          <p:nvPr/>
        </p:nvPicPr>
        <p:blipFill>
          <a:blip r:embed="rId10"/>
          <a:stretch/>
        </p:blipFill>
        <p:spPr>
          <a:xfrm>
            <a:off x="304920" y="3234240"/>
            <a:ext cx="792360" cy="792360"/>
          </a:xfrm>
          <a:prstGeom prst="rect">
            <a:avLst/>
          </a:prstGeom>
          <a:ln>
            <a:noFill/>
          </a:ln>
        </p:spPr>
      </p:pic>
      <p:pic>
        <p:nvPicPr>
          <p:cNvPr id="6124" name="Picture 113"/>
          <p:cNvPicPr/>
          <p:nvPr/>
        </p:nvPicPr>
        <p:blipFill>
          <a:blip r:embed="rId8"/>
          <a:stretch/>
        </p:blipFill>
        <p:spPr>
          <a:xfrm>
            <a:off x="1039680" y="323424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6125" name="Picture 115"/>
          <p:cNvPicPr/>
          <p:nvPr/>
        </p:nvPicPr>
        <p:blipFill>
          <a:blip r:embed="rId11"/>
          <a:srcRect t="15156"/>
          <a:stretch/>
        </p:blipFill>
        <p:spPr>
          <a:xfrm>
            <a:off x="152280" y="6012000"/>
            <a:ext cx="907560" cy="769320"/>
          </a:xfrm>
          <a:prstGeom prst="rect">
            <a:avLst/>
          </a:prstGeom>
          <a:ln>
            <a:noFill/>
          </a:ln>
        </p:spPr>
      </p:pic>
      <p:pic>
        <p:nvPicPr>
          <p:cNvPr id="6126" name="Picture 116"/>
          <p:cNvPicPr/>
          <p:nvPr/>
        </p:nvPicPr>
        <p:blipFill>
          <a:blip r:embed="rId5"/>
          <a:srcRect l="44121" b="52324"/>
          <a:stretch/>
        </p:blipFill>
        <p:spPr>
          <a:xfrm>
            <a:off x="5638320" y="3124080"/>
            <a:ext cx="914400" cy="779760"/>
          </a:xfrm>
          <a:prstGeom prst="rect">
            <a:avLst/>
          </a:prstGeom>
          <a:ln>
            <a:noFill/>
          </a:ln>
        </p:spPr>
      </p:pic>
      <p:pic>
        <p:nvPicPr>
          <p:cNvPr id="6127" name="Picture 117"/>
          <p:cNvPicPr/>
          <p:nvPr/>
        </p:nvPicPr>
        <p:blipFill>
          <a:blip r:embed="rId12"/>
          <a:stretch/>
        </p:blipFill>
        <p:spPr>
          <a:xfrm>
            <a:off x="6111360" y="3215880"/>
            <a:ext cx="1050480" cy="1050480"/>
          </a:xfrm>
          <a:prstGeom prst="rect">
            <a:avLst/>
          </a:prstGeom>
          <a:ln>
            <a:noFill/>
          </a:ln>
        </p:spPr>
      </p:pic>
      <p:pic>
        <p:nvPicPr>
          <p:cNvPr id="6128" name="Picture 118"/>
          <p:cNvPicPr/>
          <p:nvPr/>
        </p:nvPicPr>
        <p:blipFill>
          <a:blip r:embed="rId13"/>
          <a:stretch/>
        </p:blipFill>
        <p:spPr>
          <a:xfrm>
            <a:off x="5694120" y="462744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6129" name="Picture 121"/>
          <p:cNvPicPr/>
          <p:nvPr/>
        </p:nvPicPr>
        <p:blipFill>
          <a:blip r:embed="rId14"/>
          <a:stretch/>
        </p:blipFill>
        <p:spPr>
          <a:xfrm>
            <a:off x="6400800" y="4495680"/>
            <a:ext cx="666000" cy="666000"/>
          </a:xfrm>
          <a:prstGeom prst="rect">
            <a:avLst/>
          </a:prstGeom>
          <a:ln>
            <a:noFill/>
          </a:ln>
        </p:spPr>
      </p:pic>
      <p:sp>
        <p:nvSpPr>
          <p:cNvPr id="6130" name="CustomShape 49"/>
          <p:cNvSpPr/>
          <p:nvPr/>
        </p:nvSpPr>
        <p:spPr>
          <a:xfrm>
            <a:off x="6477120" y="487692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131" name="CustomShape 50"/>
          <p:cNvSpPr/>
          <p:nvPr/>
        </p:nvSpPr>
        <p:spPr>
          <a:xfrm>
            <a:off x="6705720" y="4857480"/>
            <a:ext cx="380160" cy="323280"/>
          </a:xfrm>
          <a:prstGeom prst="straightConnector1">
            <a:avLst/>
          </a:prstGeom>
          <a:noFill/>
          <a:ln w="38160">
            <a:solidFill>
              <a:schemeClr val="tx1"/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132" name="Picture 130"/>
          <p:cNvPicPr/>
          <p:nvPr/>
        </p:nvPicPr>
        <p:blipFill>
          <a:blip r:embed="rId15"/>
          <a:stretch/>
        </p:blipFill>
        <p:spPr>
          <a:xfrm>
            <a:off x="306000" y="4648320"/>
            <a:ext cx="669600" cy="669600"/>
          </a:xfrm>
          <a:prstGeom prst="rect">
            <a:avLst/>
          </a:prstGeom>
          <a:ln>
            <a:noFill/>
          </a:ln>
        </p:spPr>
      </p:pic>
      <p:pic>
        <p:nvPicPr>
          <p:cNvPr id="6133" name="Picture 131"/>
          <p:cNvPicPr/>
          <p:nvPr/>
        </p:nvPicPr>
        <p:blipFill>
          <a:blip r:embed="rId16"/>
          <a:stretch/>
        </p:blipFill>
        <p:spPr>
          <a:xfrm>
            <a:off x="4164840" y="5816520"/>
            <a:ext cx="813600" cy="813600"/>
          </a:xfrm>
          <a:prstGeom prst="rect">
            <a:avLst/>
          </a:prstGeom>
          <a:ln>
            <a:noFill/>
          </a:ln>
        </p:spPr>
      </p:pic>
      <p:pic>
        <p:nvPicPr>
          <p:cNvPr id="6134" name="Picture 132"/>
          <p:cNvPicPr/>
          <p:nvPr/>
        </p:nvPicPr>
        <p:blipFill>
          <a:blip r:embed="rId17"/>
          <a:srcRect b="39609"/>
          <a:stretch/>
        </p:blipFill>
        <p:spPr>
          <a:xfrm>
            <a:off x="5521680" y="5880960"/>
            <a:ext cx="1148040" cy="692280"/>
          </a:xfrm>
          <a:prstGeom prst="rect">
            <a:avLst/>
          </a:prstGeom>
          <a:ln>
            <a:noFill/>
          </a:ln>
        </p:spPr>
      </p:pic>
      <p:pic>
        <p:nvPicPr>
          <p:cNvPr id="6135" name="Picture 133"/>
          <p:cNvPicPr/>
          <p:nvPr/>
        </p:nvPicPr>
        <p:blipFill>
          <a:blip r:embed="rId18"/>
          <a:stretch/>
        </p:blipFill>
        <p:spPr>
          <a:xfrm>
            <a:off x="2263320" y="5769000"/>
            <a:ext cx="1011960" cy="1011960"/>
          </a:xfrm>
          <a:prstGeom prst="rect">
            <a:avLst/>
          </a:prstGeom>
          <a:ln>
            <a:noFill/>
          </a:ln>
        </p:spPr>
      </p:pic>
      <p:pic>
        <p:nvPicPr>
          <p:cNvPr id="6136" name="Picture 114"/>
          <p:cNvPicPr/>
          <p:nvPr/>
        </p:nvPicPr>
        <p:blipFill>
          <a:blip r:embed="rId11"/>
          <a:srcRect t="15156"/>
          <a:stretch/>
        </p:blipFill>
        <p:spPr>
          <a:xfrm>
            <a:off x="2841840" y="5791320"/>
            <a:ext cx="586440" cy="497160"/>
          </a:xfrm>
          <a:prstGeom prst="rect">
            <a:avLst/>
          </a:prstGeom>
          <a:ln>
            <a:noFill/>
          </a:ln>
        </p:spPr>
      </p:pic>
      <p:pic>
        <p:nvPicPr>
          <p:cNvPr id="6137" name="Picture 134"/>
          <p:cNvPicPr/>
          <p:nvPr/>
        </p:nvPicPr>
        <p:blipFill>
          <a:blip r:embed="rId8"/>
          <a:stretch/>
        </p:blipFill>
        <p:spPr>
          <a:xfrm>
            <a:off x="7340760" y="1776240"/>
            <a:ext cx="889920" cy="889920"/>
          </a:xfrm>
          <a:prstGeom prst="rect">
            <a:avLst/>
          </a:prstGeom>
          <a:ln>
            <a:noFill/>
          </a:ln>
        </p:spPr>
      </p:pic>
      <p:pic>
        <p:nvPicPr>
          <p:cNvPr id="6138" name="Picture 135"/>
          <p:cNvPicPr/>
          <p:nvPr/>
        </p:nvPicPr>
        <p:blipFill>
          <a:blip r:embed="rId19"/>
          <a:srcRect r="45507"/>
          <a:stretch/>
        </p:blipFill>
        <p:spPr>
          <a:xfrm>
            <a:off x="7892280" y="1735200"/>
            <a:ext cx="520560" cy="931320"/>
          </a:xfrm>
          <a:prstGeom prst="rect">
            <a:avLst/>
          </a:prstGeom>
          <a:ln>
            <a:noFill/>
          </a:ln>
        </p:spPr>
      </p:pic>
      <p:pic>
        <p:nvPicPr>
          <p:cNvPr id="6139" name="Picture 136"/>
          <p:cNvPicPr/>
          <p:nvPr/>
        </p:nvPicPr>
        <p:blipFill>
          <a:blip r:embed="rId11"/>
          <a:stretch/>
        </p:blipFill>
        <p:spPr>
          <a:xfrm>
            <a:off x="8152560" y="1821960"/>
            <a:ext cx="787320" cy="786600"/>
          </a:xfrm>
          <a:prstGeom prst="rect">
            <a:avLst/>
          </a:prstGeom>
          <a:ln>
            <a:noFill/>
          </a:ln>
        </p:spPr>
      </p:pic>
      <p:pic>
        <p:nvPicPr>
          <p:cNvPr id="6140" name="Picture 137"/>
          <p:cNvPicPr/>
          <p:nvPr/>
        </p:nvPicPr>
        <p:blipFill>
          <a:blip r:embed="rId20"/>
          <a:stretch/>
        </p:blipFill>
        <p:spPr>
          <a:xfrm>
            <a:off x="7467480" y="5850000"/>
            <a:ext cx="812160" cy="812160"/>
          </a:xfrm>
          <a:prstGeom prst="rect">
            <a:avLst/>
          </a:prstGeom>
          <a:ln>
            <a:noFill/>
          </a:ln>
        </p:spPr>
      </p:pic>
      <p:pic>
        <p:nvPicPr>
          <p:cNvPr id="6141" name="Picture 138"/>
          <p:cNvPicPr/>
          <p:nvPr/>
        </p:nvPicPr>
        <p:blipFill>
          <a:blip r:embed="rId21"/>
          <a:stretch/>
        </p:blipFill>
        <p:spPr>
          <a:xfrm>
            <a:off x="8101080" y="5816520"/>
            <a:ext cx="838440" cy="838440"/>
          </a:xfrm>
          <a:prstGeom prst="rect">
            <a:avLst/>
          </a:prstGeom>
          <a:ln>
            <a:noFill/>
          </a:ln>
        </p:spPr>
      </p:pic>
      <p:pic>
        <p:nvPicPr>
          <p:cNvPr id="6142" name="Picture 139"/>
          <p:cNvPicPr/>
          <p:nvPr/>
        </p:nvPicPr>
        <p:blipFill>
          <a:blip r:embed="rId22"/>
          <a:srcRect t="16914" r="37929" b="35273"/>
          <a:stretch/>
        </p:blipFill>
        <p:spPr>
          <a:xfrm>
            <a:off x="7315200" y="3264120"/>
            <a:ext cx="808200" cy="621360"/>
          </a:xfrm>
          <a:prstGeom prst="rect">
            <a:avLst/>
          </a:prstGeom>
          <a:ln>
            <a:noFill/>
          </a:ln>
        </p:spPr>
      </p:pic>
      <p:pic>
        <p:nvPicPr>
          <p:cNvPr id="6143" name="Picture 140"/>
          <p:cNvPicPr/>
          <p:nvPr/>
        </p:nvPicPr>
        <p:blipFill>
          <a:blip r:embed="rId23"/>
          <a:stretch/>
        </p:blipFill>
        <p:spPr>
          <a:xfrm>
            <a:off x="8044920" y="3148136"/>
            <a:ext cx="950760" cy="873000"/>
          </a:xfrm>
          <a:prstGeom prst="rect">
            <a:avLst/>
          </a:prstGeom>
          <a:ln>
            <a:noFill/>
          </a:ln>
        </p:spPr>
      </p:pic>
      <p:pic>
        <p:nvPicPr>
          <p:cNvPr id="6144" name="Picture 142"/>
          <p:cNvPicPr/>
          <p:nvPr/>
        </p:nvPicPr>
        <p:blipFill>
          <a:blip r:embed="rId22"/>
          <a:srcRect t="16914" r="37929" b="35273"/>
          <a:stretch/>
        </p:blipFill>
        <p:spPr>
          <a:xfrm>
            <a:off x="6148800" y="5978160"/>
            <a:ext cx="808200" cy="621360"/>
          </a:xfrm>
          <a:prstGeom prst="rect">
            <a:avLst/>
          </a:prstGeom>
          <a:ln>
            <a:noFill/>
          </a:ln>
        </p:spPr>
      </p:pic>
      <p:sp>
        <p:nvSpPr>
          <p:cNvPr id="6145" name="CustomShape 51"/>
          <p:cNvSpPr/>
          <p:nvPr/>
        </p:nvSpPr>
        <p:spPr>
          <a:xfrm>
            <a:off x="1979640" y="274680"/>
            <a:ext cx="3239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t="20156" r="12069" b="30119"/>
          <a:stretch/>
        </p:blipFill>
        <p:spPr>
          <a:xfrm>
            <a:off x="5827633" y="1926993"/>
            <a:ext cx="933505" cy="630418"/>
          </a:xfrm>
          <a:prstGeom prst="rect">
            <a:avLst/>
          </a:prstGeom>
        </p:spPr>
      </p:pic>
      <p:sp>
        <p:nvSpPr>
          <p:cNvPr id="78" name="CustomShape 20"/>
          <p:cNvSpPr/>
          <p:nvPr/>
        </p:nvSpPr>
        <p:spPr>
          <a:xfrm>
            <a:off x="15228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008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FFFFFF"/>
                </a:solidFill>
                <a:latin typeface="Calibri"/>
                <a:ea typeface="DejaVu Sans"/>
              </a:rPr>
              <a:t>Yes</a:t>
            </a:r>
            <a:endParaRPr dirty="0"/>
          </a:p>
        </p:txBody>
      </p:sp>
      <p:sp>
        <p:nvSpPr>
          <p:cNvPr id="80" name="CustomShape 22"/>
          <p:cNvSpPr/>
          <p:nvPr/>
        </p:nvSpPr>
        <p:spPr>
          <a:xfrm>
            <a:off x="15228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Yes</a:t>
            </a:r>
            <a:endParaRPr dirty="0"/>
          </a:p>
        </p:txBody>
      </p:sp>
      <p:pic>
        <p:nvPicPr>
          <p:cNvPr id="81" name="Picture 69"/>
          <p:cNvPicPr/>
          <p:nvPr/>
        </p:nvPicPr>
        <p:blipFill>
          <a:blip r:embed="rId25"/>
          <a:stretch/>
        </p:blipFill>
        <p:spPr>
          <a:xfrm>
            <a:off x="457200" y="325080"/>
            <a:ext cx="990000" cy="990000"/>
          </a:xfrm>
          <a:prstGeom prst="rect">
            <a:avLst/>
          </a:prstGeom>
          <a:ln>
            <a:noFill/>
          </a:ln>
        </p:spPr>
      </p:pic>
      <p:sp>
        <p:nvSpPr>
          <p:cNvPr id="82" name="CustomShape 17"/>
          <p:cNvSpPr/>
          <p:nvPr/>
        </p:nvSpPr>
        <p:spPr>
          <a:xfrm>
            <a:off x="7340040" y="152280"/>
            <a:ext cx="1599480" cy="1162800"/>
          </a:xfrm>
          <a:prstGeom prst="rect">
            <a:avLst/>
          </a:prstGeom>
          <a:solidFill>
            <a:srgbClr val="FFFFFF"/>
          </a:solidFill>
          <a:ln w="76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7340040" y="152280"/>
            <a:ext cx="159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Comic Sans MS"/>
                <a:ea typeface="DejaVu Sans"/>
              </a:rPr>
              <a:t>No</a:t>
            </a:r>
            <a:endParaRPr dirty="0"/>
          </a:p>
        </p:txBody>
      </p:sp>
      <p:pic>
        <p:nvPicPr>
          <p:cNvPr id="84" name="Picture 70"/>
          <p:cNvPicPr/>
          <p:nvPr/>
        </p:nvPicPr>
        <p:blipFill>
          <a:blip r:embed="rId26"/>
          <a:stretch/>
        </p:blipFill>
        <p:spPr>
          <a:xfrm>
            <a:off x="7772400" y="457200"/>
            <a:ext cx="774360" cy="774360"/>
          </a:xfrm>
          <a:prstGeom prst="rect">
            <a:avLst/>
          </a:prstGeom>
          <a:ln>
            <a:noFill/>
          </a:ln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34" y="1708484"/>
            <a:ext cx="1081911" cy="9244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FBFBF"/>
        </a:solidFill>
        <a:ln w="76320">
          <a:solidFill>
            <a:schemeClr val="bg1"/>
          </a:solidFill>
          <a:round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a:spPr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/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27414</TotalTime>
  <Words>2721</Words>
  <Application>Microsoft Macintosh PowerPoint</Application>
  <PresentationFormat>On-screen Show (4:3)</PresentationFormat>
  <Paragraphs>1923</Paragraphs>
  <Slides>100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6" baseType="lpstr">
      <vt:lpstr>Arial</vt:lpstr>
      <vt:lpstr>Calibri</vt:lpstr>
      <vt:lpstr>Comic Sans MS</vt:lpstr>
      <vt:lpstr>DejaVu Sans</vt:lpstr>
      <vt:lpstr>StarSymbol</vt:lpstr>
      <vt:lpstr>Office Theme</vt:lpstr>
      <vt:lpstr>Start page</vt:lpstr>
      <vt:lpstr>chatting</vt:lpstr>
      <vt:lpstr>About me</vt:lpstr>
      <vt:lpstr>Food chat</vt:lpstr>
      <vt:lpstr>About you</vt:lpstr>
      <vt:lpstr>WML</vt:lpstr>
      <vt:lpstr>My Stories</vt:lpstr>
      <vt:lpstr>Questions</vt:lpstr>
      <vt:lpstr>Food</vt:lpstr>
      <vt:lpstr>breakfast</vt:lpstr>
      <vt:lpstr>fruit</vt:lpstr>
      <vt:lpstr>vegetables</vt:lpstr>
      <vt:lpstr>Fizzy drinks</vt:lpstr>
      <vt:lpstr>drinks</vt:lpstr>
      <vt:lpstr>flavour</vt:lpstr>
      <vt:lpstr>milkshake</vt:lpstr>
      <vt:lpstr>Fast food</vt:lpstr>
      <vt:lpstr>lunch</vt:lpstr>
      <vt:lpstr>Meat and fish</vt:lpstr>
      <vt:lpstr>meal</vt:lpstr>
      <vt:lpstr>potato</vt:lpstr>
      <vt:lpstr>Describing drinks</vt:lpstr>
      <vt:lpstr>Snacks/pudding</vt:lpstr>
      <vt:lpstr>sauces</vt:lpstr>
      <vt:lpstr>salad</vt:lpstr>
      <vt:lpstr>alcohol</vt:lpstr>
      <vt:lpstr>juice</vt:lpstr>
      <vt:lpstr>cooking words</vt:lpstr>
      <vt:lpstr>Kitchen equipment</vt:lpstr>
      <vt:lpstr>people</vt:lpstr>
      <vt:lpstr>friends</vt:lpstr>
      <vt:lpstr>scwfriends</vt:lpstr>
      <vt:lpstr>Support staff</vt:lpstr>
      <vt:lpstr>Education staff</vt:lpstr>
      <vt:lpstr>job</vt:lpstr>
      <vt:lpstr>family</vt:lpstr>
      <vt:lpstr>Personal care</vt:lpstr>
      <vt:lpstr>I dont feel well</vt:lpstr>
      <vt:lpstr>Position words</vt:lpstr>
      <vt:lpstr>Little words</vt:lpstr>
      <vt:lpstr>My day</vt:lpstr>
      <vt:lpstr>spelling</vt:lpstr>
      <vt:lpstr>spellingcaps</vt:lpstr>
      <vt:lpstr>N-z</vt:lpstr>
      <vt:lpstr>N-zcaps</vt:lpstr>
      <vt:lpstr>numbers</vt:lpstr>
      <vt:lpstr>Action words</vt:lpstr>
      <vt:lpstr>More action words</vt:lpstr>
      <vt:lpstr>yet more action words </vt:lpstr>
      <vt:lpstr>describing</vt:lpstr>
      <vt:lpstr>colours</vt:lpstr>
      <vt:lpstr>feelings</vt:lpstr>
      <vt:lpstr>shape</vt:lpstr>
      <vt:lpstr>opposites</vt:lpstr>
      <vt:lpstr>weather</vt:lpstr>
      <vt:lpstr>things</vt:lpstr>
      <vt:lpstr>Art things</vt:lpstr>
      <vt:lpstr>animals</vt:lpstr>
      <vt:lpstr>Water animals</vt:lpstr>
      <vt:lpstr>pets</vt:lpstr>
      <vt:lpstr>Common things</vt:lpstr>
      <vt:lpstr>Wild animals</vt:lpstr>
      <vt:lpstr>Farm animals</vt:lpstr>
      <vt:lpstr>insects</vt:lpstr>
      <vt:lpstr>birds</vt:lpstr>
      <vt:lpstr>Pet care</vt:lpstr>
      <vt:lpstr>Body parts</vt:lpstr>
      <vt:lpstr>Private parts</vt:lpstr>
      <vt:lpstr>clothes</vt:lpstr>
      <vt:lpstr>computer</vt:lpstr>
      <vt:lpstr>tools</vt:lpstr>
      <vt:lpstr>toys</vt:lpstr>
      <vt:lpstr>transport</vt:lpstr>
      <vt:lpstr>Things that help</vt:lpstr>
      <vt:lpstr>toiletries</vt:lpstr>
      <vt:lpstr>furniture</vt:lpstr>
      <vt:lpstr>Work things</vt:lpstr>
      <vt:lpstr>gardening</vt:lpstr>
      <vt:lpstr>sports</vt:lpstr>
      <vt:lpstr>materials</vt:lpstr>
      <vt:lpstr>money</vt:lpstr>
      <vt:lpstr>nature</vt:lpstr>
      <vt:lpstr>time</vt:lpstr>
      <vt:lpstr>days</vt:lpstr>
      <vt:lpstr>months</vt:lpstr>
      <vt:lpstr>Special days</vt:lpstr>
      <vt:lpstr>christmas</vt:lpstr>
      <vt:lpstr>places</vt:lpstr>
      <vt:lpstr>shops</vt:lpstr>
      <vt:lpstr>Outside places</vt:lpstr>
      <vt:lpstr>home</vt:lpstr>
      <vt:lpstr>leisure</vt:lpstr>
      <vt:lpstr>channels</vt:lpstr>
      <vt:lpstr>mp3</vt:lpstr>
      <vt:lpstr>dvd</vt:lpstr>
      <vt:lpstr>music</vt:lpstr>
      <vt:lpstr>Show pictures</vt:lpstr>
      <vt:lpstr>I want</vt:lpstr>
      <vt:lpstr>PowerPoint Presentation</vt:lpstr>
      <vt:lpstr>Insert title here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Kate McCallum</dc:creator>
  <cp:lastModifiedBy>Reddington, J</cp:lastModifiedBy>
  <cp:revision>568</cp:revision>
  <dcterms:created xsi:type="dcterms:W3CDTF">2014-11-16T21:38:59Z</dcterms:created>
  <dcterms:modified xsi:type="dcterms:W3CDTF">2016-12-09T11:38:17Z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98</vt:i4>
  </property>
</Properties>
</file>